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heme/theme2.xml" ContentType="application/vnd.openxmlformats-officedocument.them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84.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85.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86.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Override2.xml" ContentType="application/vnd.openxmlformats-officedocument.themeOverr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103.xml" ContentType="application/vnd.openxmlformats-officedocument.presentationml.tag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ags/tag127.xml" ContentType="application/vnd.openxmlformats-officedocument.presentationml.tags+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tags/tag128.xml" ContentType="application/vnd.openxmlformats-officedocument.presentationml.tags+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ags/tag129.xml" ContentType="application/vnd.openxmlformats-officedocument.presentationml.tags+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ags/tag186.xml" ContentType="application/vnd.openxmlformats-officedocument.presentationml.tags+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ags/tag187.xml" ContentType="application/vnd.openxmlformats-officedocument.presentationml.tags+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ags/tag188.xml" ContentType="application/vnd.openxmlformats-officedocument.presentationml.tags+xml"/>
  <Override PartName="/ppt/notesSlides/notesSlide1.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tags/tag189.xml" ContentType="application/vnd.openxmlformats-officedocument.presentationml.tags+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tags/tag190.xml" ContentType="application/vnd.openxmlformats-officedocument.presentationml.tags+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tags/tag207.xml" ContentType="application/vnd.openxmlformats-officedocument.presentationml.tags+xml"/>
  <Override PartName="/ppt/tags/tag208.xml" ContentType="application/vnd.openxmlformats-officedocument.presentationml.tags+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tags/tag224.xml" ContentType="application/vnd.openxmlformats-officedocument.presentationml.tags+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tags/tag225.xml" ContentType="application/vnd.openxmlformats-officedocument.presentationml.tags+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tags/tag226.xml" ContentType="application/vnd.openxmlformats-officedocument.presentationml.tags+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tags/tag239.xml" ContentType="application/vnd.openxmlformats-officedocument.presentationml.tags+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tags/tag332.xml" ContentType="application/vnd.openxmlformats-officedocument.presentationml.tags+xml"/>
  <Override PartName="/ppt/tags/tag333.xml" ContentType="application/vnd.openxmlformats-officedocument.presentationml.tags+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comments/comment1.xml" ContentType="application/vnd.openxmlformats-officedocument.presentationml.comments+xml"/>
  <Override PartName="/ppt/tags/tag334.xml" ContentType="application/vnd.openxmlformats-officedocument.presentationml.tags+xml"/>
  <Override PartName="/ppt/tags/tag335.xml" ContentType="application/vnd.openxmlformats-officedocument.presentationml.tags+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comments/comment2.xml" ContentType="application/vnd.openxmlformats-officedocument.presentationml.comments+xml"/>
  <Override PartName="/ppt/tags/tag336.xml" ContentType="application/vnd.openxmlformats-officedocument.presentationml.tags+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tags/tag337.xml" ContentType="application/vnd.openxmlformats-officedocument.presentationml.tags+xml"/>
  <Override PartName="/ppt/tags/tag338.xml" ContentType="application/vnd.openxmlformats-officedocument.presentationml.tags+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tags/tag339.xml" ContentType="application/vnd.openxmlformats-officedocument.presentationml.tags+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tags/tag340.xml" ContentType="application/vnd.openxmlformats-officedocument.presentationml.tags+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tags/tag341.xml" ContentType="application/vnd.openxmlformats-officedocument.presentationml.tags+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tags/tag410.xml" ContentType="application/vnd.openxmlformats-officedocument.presentationml.tags+xml"/>
  <Override PartName="/ppt/tags/tag4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6"/>
  </p:notesMasterIdLst>
  <p:sldIdLst>
    <p:sldId id="256" r:id="rId2"/>
    <p:sldId id="394" r:id="rId3"/>
    <p:sldId id="390" r:id="rId4"/>
    <p:sldId id="449" r:id="rId5"/>
    <p:sldId id="268" r:id="rId6"/>
    <p:sldId id="316" r:id="rId7"/>
    <p:sldId id="297" r:id="rId8"/>
    <p:sldId id="318" r:id="rId9"/>
    <p:sldId id="298" r:id="rId10"/>
    <p:sldId id="320" r:id="rId11"/>
    <p:sldId id="355" r:id="rId12"/>
    <p:sldId id="397" r:id="rId13"/>
    <p:sldId id="357" r:id="rId14"/>
    <p:sldId id="388" r:id="rId15"/>
    <p:sldId id="323" r:id="rId16"/>
    <p:sldId id="325" r:id="rId17"/>
    <p:sldId id="396" r:id="rId18"/>
    <p:sldId id="389" r:id="rId19"/>
    <p:sldId id="269" r:id="rId20"/>
    <p:sldId id="296" r:id="rId21"/>
    <p:sldId id="328" r:id="rId22"/>
    <p:sldId id="329" r:id="rId23"/>
    <p:sldId id="279" r:id="rId24"/>
    <p:sldId id="331" r:id="rId25"/>
    <p:sldId id="270" r:id="rId26"/>
    <p:sldId id="391" r:id="rId27"/>
    <p:sldId id="261" r:id="rId28"/>
    <p:sldId id="260" r:id="rId29"/>
    <p:sldId id="434" r:id="rId30"/>
    <p:sldId id="263" r:id="rId31"/>
    <p:sldId id="264" r:id="rId32"/>
    <p:sldId id="266" r:id="rId33"/>
    <p:sldId id="334" r:id="rId34"/>
    <p:sldId id="385" r:id="rId35"/>
    <p:sldId id="433" r:id="rId36"/>
    <p:sldId id="335" r:id="rId37"/>
    <p:sldId id="265" r:id="rId38"/>
    <p:sldId id="361" r:id="rId39"/>
    <p:sldId id="360" r:id="rId40"/>
    <p:sldId id="392" r:id="rId41"/>
    <p:sldId id="276" r:id="rId42"/>
    <p:sldId id="359" r:id="rId43"/>
    <p:sldId id="490" r:id="rId44"/>
    <p:sldId id="393" r:id="rId45"/>
  </p:sldIdLst>
  <p:sldSz cx="12192000"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3" userDrawn="1">
          <p15:clr>
            <a:srgbClr val="A4A3A4"/>
          </p15:clr>
        </p15:guide>
        <p15:guide id="2" pos="380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uhuan@19957272622.com"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98DD4"/>
    <a:srgbClr val="FFFFFF"/>
    <a:srgbClr val="D0E6F3"/>
    <a:srgbClr val="B8CDD2"/>
    <a:srgbClr val="F8CDAC"/>
    <a:srgbClr val="D5E5E4"/>
    <a:srgbClr val="EE822F"/>
    <a:srgbClr val="6BB4CB"/>
    <a:srgbClr val="E3E9EF"/>
    <a:srgbClr val="ED7A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中度样式 4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30" autoAdjust="0"/>
    <p:restoredTop sz="94660"/>
  </p:normalViewPr>
  <p:slideViewPr>
    <p:cSldViewPr snapToGrid="0" showGuides="1">
      <p:cViewPr>
        <p:scale>
          <a:sx n="100" d="100"/>
          <a:sy n="100" d="100"/>
        </p:scale>
        <p:origin x="172" y="180"/>
      </p:cViewPr>
      <p:guideLst>
        <p:guide orient="horz" pos="2153"/>
        <p:guide pos="380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12-13T22:55:52.476" idx="1">
    <p:pos x="7688" y="1408"/>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24-12-13T22:55:52.476" idx="1">
    <p:pos x="7688" y="1408"/>
    <p:text/>
  </p:cm>
</p:cmLst>
</file>

<file path=ppt/diagrams/colors1.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accent1_2#68">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60F46085-CBF3-4AE1-894C-15534552C388}">
      <dgm:prSet phldrT="[文本]" phldr="0" custT="1"/>
      <dgm:spPr>
        <a:solidFill>
          <a:schemeClr val="accent2">
            <a:lumMod val="60000"/>
            <a:lumOff val="40000"/>
          </a:schemeClr>
        </a:solidFill>
        <a:ln w="19050">
          <a:solidFill>
            <a:schemeClr val="accent2">
              <a:lumMod val="75000"/>
            </a:schemeClr>
          </a:solidFill>
        </a:ln>
      </dgm:spPr>
      <dgm:t>
        <a:bodyPr vert="horz" wrap="square" anchorCtr="0"/>
        <a:lstStyle/>
        <a:p>
          <a:pPr>
            <a:lnSpc>
              <a:spcPct val="100000"/>
            </a:lnSpc>
            <a:spcBef>
              <a:spcPct val="0"/>
            </a:spcBef>
            <a:spcAft>
              <a:spcPct val="35000"/>
            </a:spcAft>
          </a:pPr>
          <a:r>
            <a:rPr lang="zh-CN" altLang="en-US" sz="1800" b="1" dirty="0">
              <a:solidFill>
                <a:schemeClr val="accent2">
                  <a:lumMod val="75000"/>
                </a:schemeClr>
              </a:solidFill>
              <a:latin typeface="微软雅黑" panose="020B0503020204020204" pitchFamily="34" charset="-122"/>
              <a:ea typeface="微软雅黑" panose="020B0503020204020204" pitchFamily="34" charset="-122"/>
            </a:rPr>
            <a:t>背景引入</a:t>
          </a:r>
        </a:p>
      </dgm:t>
    </dgm:pt>
    <dgm:pt modelId="{A17E9048-8798-4E06-A070-0B41EA62A465}" type="parTrans" cxnId="{F3649F2C-0AB3-4B29-9513-218AC3B5AC58}">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DA7DB687-FE9E-4B10-941F-6F143C46F09D}" type="sibTrans" cxnId="{F3649F2C-0AB3-4B29-9513-218AC3B5AC58}">
      <dgm:prSet phldr="0" custT="1"/>
      <dgm:spPr>
        <a:solidFill>
          <a:srgbClr val="D3ECF1"/>
        </a:solidFill>
        <a:ln>
          <a:solidFill>
            <a:srgbClr val="D3ECF1"/>
          </a:solidFill>
        </a:ln>
      </dgm:spPr>
      <dgm:t>
        <a:bodyPr vert="horz" wrap="square" anchorCtr="0"/>
        <a:lstStyle/>
        <a:p>
          <a:pPr>
            <a:lnSpc>
              <a:spcPct val="100000"/>
            </a:lnSpc>
            <a:spcBef>
              <a:spcPct val="0"/>
            </a:spcBef>
            <a:spcAft>
              <a:spcPct val="35000"/>
            </a:spcAft>
          </a:pPr>
          <a:endParaRPr lang="zh-CN" altLang="en-US" sz="1800">
            <a:latin typeface="微软雅黑" panose="020B0503020204020204" pitchFamily="34" charset="-122"/>
            <a:ea typeface="微软雅黑" panose="020B0503020204020204" pitchFamily="34" charset="-122"/>
          </a:endParaRPr>
        </a:p>
      </dgm:t>
    </dgm:pt>
    <dgm:pt modelId="{42EE6303-C712-480F-924C-7B47679F5DB8}">
      <dgm:prSet phldr="0" custT="1"/>
      <dgm:spPr>
        <a:solidFill>
          <a:srgbClr val="50A8C4"/>
        </a:solidFill>
        <a:ln w="19050">
          <a:solidFill>
            <a:srgbClr val="D3ECF1"/>
          </a:solidFill>
        </a:ln>
      </dgm:spPr>
      <dgm:t>
        <a:bodyPr vert="horz" wrap="square" anchorCtr="0"/>
        <a:lstStyle/>
        <a:p>
          <a:pPr>
            <a:lnSpc>
              <a:spcPct val="100000"/>
            </a:lnSpc>
            <a:spcBef>
              <a:spcPct val="0"/>
            </a:spcBef>
            <a:spcAft>
              <a:spcPct val="35000"/>
            </a:spcAft>
          </a:pPr>
          <a:r>
            <a:rPr lang="zh-CN" altLang="en-US" sz="1800" dirty="0"/>
            <a:t>程序设计</a:t>
          </a:r>
          <a:endParaRPr lang="zh-CN" sz="1800" dirty="0"/>
        </a:p>
      </dgm:t>
    </dgm:pt>
    <dgm:pt modelId="{83F7A5CA-3BC0-4D44-A959-526175F45146}" type="parTrans" cxnId="{59D4DFA7-938C-4983-9746-D06380D09A6F}">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D9826BE4-DD14-44AB-BD98-8552F304B011}" type="sibTrans" cxnId="{59D4DFA7-938C-4983-9746-D06380D09A6F}">
      <dgm:prSet phldr="0" custT="1"/>
      <dgm:spPr>
        <a:solidFill>
          <a:srgbClr val="D3ECF1"/>
        </a:solidFill>
        <a:ln>
          <a:solidFill>
            <a:srgbClr val="D3ECF1"/>
          </a:solidFill>
        </a:ln>
      </dgm:spPr>
      <dgm:t>
        <a:bodyPr vert="horz" wrap="square" anchorCtr="0"/>
        <a:lstStyle/>
        <a:p>
          <a:pPr>
            <a:lnSpc>
              <a:spcPct val="100000"/>
            </a:lnSpc>
            <a:spcBef>
              <a:spcPct val="0"/>
            </a:spcBef>
            <a:spcAft>
              <a:spcPct val="35000"/>
            </a:spcAft>
          </a:pPr>
          <a:endParaRPr lang="zh-CN" altLang="en-US" sz="1800">
            <a:latin typeface="微软雅黑" panose="020B0503020204020204" pitchFamily="34" charset="-122"/>
            <a:ea typeface="微软雅黑" panose="020B0503020204020204" pitchFamily="34" charset="-122"/>
          </a:endParaRPr>
        </a:p>
      </dgm:t>
    </dgm:pt>
    <dgm:pt modelId="{D88FF4DD-6210-414A-BAEF-2C03648BC6E1}">
      <dgm:prSet phldr="0" custT="1"/>
      <dgm:spPr>
        <a:solidFill>
          <a:srgbClr val="50A8C4"/>
        </a:solidFill>
        <a:ln w="19050">
          <a:solidFill>
            <a:srgbClr val="D3ECF1"/>
          </a:solidFill>
        </a:ln>
      </dgm:spPr>
      <dgm:t>
        <a:bodyPr vert="horz" wrap="square" anchorCtr="0"/>
        <a:lstStyle/>
        <a:p>
          <a:pPr>
            <a:lnSpc>
              <a:spcPct val="100000"/>
            </a:lnSpc>
            <a:spcBef>
              <a:spcPct val="0"/>
            </a:spcBef>
            <a:spcAft>
              <a:spcPct val="35000"/>
            </a:spcAft>
          </a:pPr>
          <a:r>
            <a:rPr lang="zh-CN" altLang="en-US" sz="1800" dirty="0"/>
            <a:t>调研分析</a:t>
          </a:r>
          <a:endParaRPr lang="zh-CN" sz="1800" dirty="0"/>
        </a:p>
      </dgm:t>
    </dgm:pt>
    <dgm:pt modelId="{A3B7FC20-2785-474A-A3AF-5840F3DFBCA5}" type="parTrans" cxnId="{6376212D-F26B-419A-BADE-7BB0BAD42CD5}">
      <dgm:prSet/>
      <dgm:spPr/>
      <dgm:t>
        <a:bodyPr/>
        <a:lstStyle/>
        <a:p>
          <a:endParaRPr lang="zh-CN" altLang="en-US"/>
        </a:p>
      </dgm:t>
    </dgm:pt>
    <dgm:pt modelId="{0DFC1F52-4D6F-4A0D-9DDE-E05B51E62203}" type="sibTrans" cxnId="{6376212D-F26B-419A-BADE-7BB0BAD42CD5}">
      <dgm:prSet/>
      <dgm:spPr>
        <a:solidFill>
          <a:srgbClr val="D3ECF1"/>
        </a:solidFill>
        <a:ln>
          <a:solidFill>
            <a:srgbClr val="D3ECF1"/>
          </a:solidFill>
        </a:ln>
      </dgm:spPr>
      <dgm:t>
        <a:bodyPr/>
        <a:lstStyle/>
        <a:p>
          <a:endParaRPr lang="zh-CN" altLang="en-US"/>
        </a:p>
      </dgm:t>
    </dgm:pt>
    <dgm:pt modelId="{494CDC4E-4D9D-4597-AFCB-AAFB68393AF7}">
      <dgm:prSet phldr="0" custT="1"/>
      <dgm:spPr>
        <a:solidFill>
          <a:srgbClr val="50A8C4"/>
        </a:solidFill>
        <a:ln w="19050">
          <a:solidFill>
            <a:srgbClr val="D3ECF1"/>
          </a:solidFill>
        </a:ln>
      </dgm:spPr>
      <dgm:t>
        <a:bodyPr vert="horz" wrap="square"/>
        <a:lstStyle/>
        <a:p>
          <a:pPr>
            <a:lnSpc>
              <a:spcPct val="100000"/>
            </a:lnSpc>
            <a:spcBef>
              <a:spcPct val="0"/>
            </a:spcBef>
            <a:spcAft>
              <a:spcPct val="35000"/>
            </a:spcAft>
          </a:pPr>
          <a:r>
            <a:rPr lang="zh-CN" altLang="en-US" sz="1800" dirty="0"/>
            <a:t>技术实现</a:t>
          </a:r>
        </a:p>
      </dgm:t>
    </dgm:pt>
    <dgm:pt modelId="{5EA175EA-1B36-473E-B34D-03946279588E}" type="parTrans" cxnId="{AF11813D-98AC-491B-B5D9-071112E3155E}">
      <dgm:prSet/>
      <dgm:spPr/>
      <dgm:t>
        <a:bodyPr/>
        <a:lstStyle/>
        <a:p>
          <a:endParaRPr lang="zh-CN" altLang="en-US"/>
        </a:p>
      </dgm:t>
    </dgm:pt>
    <dgm:pt modelId="{0D8029E3-AE88-4FC2-BCE9-E3F70F6F5B60}" type="sibTrans" cxnId="{AF11813D-98AC-491B-B5D9-071112E3155E}">
      <dgm:prSet/>
      <dgm:spPr>
        <a:solidFill>
          <a:srgbClr val="D3ECF1"/>
        </a:solidFill>
        <a:ln>
          <a:solidFill>
            <a:srgbClr val="D3ECF1"/>
          </a:solidFill>
        </a:ln>
      </dgm:spPr>
      <dgm:t>
        <a:bodyPr/>
        <a:lstStyle/>
        <a:p>
          <a:endParaRPr lang="zh-CN" altLang="en-US"/>
        </a:p>
      </dgm:t>
    </dgm:pt>
    <dgm:pt modelId="{5D8A1F33-B64C-4A0E-B17E-521506227565}">
      <dgm:prSet phldr="0" custT="1"/>
      <dgm:spPr>
        <a:solidFill>
          <a:srgbClr val="50A8C4"/>
        </a:solidFill>
        <a:ln w="19050">
          <a:solidFill>
            <a:srgbClr val="D3ECF1"/>
          </a:solidFill>
        </a:ln>
      </dgm:spPr>
      <dgm:t>
        <a:bodyPr vert="horz" wrap="square"/>
        <a:lstStyle/>
        <a:p>
          <a:pPr>
            <a:lnSpc>
              <a:spcPct val="100000"/>
            </a:lnSpc>
            <a:spcBef>
              <a:spcPct val="0"/>
            </a:spcBef>
            <a:spcAft>
              <a:spcPct val="35000"/>
            </a:spcAft>
          </a:pPr>
          <a:r>
            <a:rPr lang="zh-CN" altLang="en-US" sz="1800" dirty="0"/>
            <a:t>创新特色</a:t>
          </a:r>
        </a:p>
      </dgm:t>
    </dgm:pt>
    <dgm:pt modelId="{FF81217F-D90F-47F8-B67A-F1FC8A15ADF1}" type="parTrans" cxnId="{872C9E03-5B7D-48D1-B86F-9351D8AA69BC}">
      <dgm:prSet/>
      <dgm:spPr/>
      <dgm:t>
        <a:bodyPr/>
        <a:lstStyle/>
        <a:p>
          <a:endParaRPr lang="zh-CN" altLang="en-US"/>
        </a:p>
      </dgm:t>
    </dgm:pt>
    <dgm:pt modelId="{BF3D3A26-7AC8-4EB7-B28F-F2AE5BB69A21}" type="sibTrans" cxnId="{872C9E03-5B7D-48D1-B86F-9351D8AA69BC}">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15C2487F-BCB5-4475-B5C2-0907C2DD5359}" type="pres">
      <dgm:prSet presAssocID="{60F46085-CBF3-4AE1-894C-15534552C388}" presName="node" presStyleLbl="node1" presStyleIdx="0" presStyleCnt="5" custLinFactNeighborX="-13288" custLinFactNeighborY="-10201">
        <dgm:presLayoutVars>
          <dgm:bulletEnabled val="1"/>
        </dgm:presLayoutVars>
      </dgm:prSet>
      <dgm:spPr/>
    </dgm:pt>
    <dgm:pt modelId="{E2F744BC-9ABF-41BB-A097-10F8DF5C58BE}" type="pres">
      <dgm:prSet presAssocID="{DA7DB687-FE9E-4B10-941F-6F143C46F09D}" presName="sibTrans" presStyleLbl="sibTrans2D1" presStyleIdx="0" presStyleCnt="4"/>
      <dgm:spPr/>
    </dgm:pt>
    <dgm:pt modelId="{0CB48C63-B9F2-439B-BA5C-3A85BC6D5974}" type="pres">
      <dgm:prSet presAssocID="{DA7DB687-FE9E-4B10-941F-6F143C46F09D}" presName="connectorText" presStyleLbl="sibTrans2D1" presStyleIdx="0" presStyleCnt="4"/>
      <dgm:spPr/>
    </dgm:pt>
    <dgm:pt modelId="{8673C2A1-A185-48D7-8290-BD6EC4BF2118}" type="pres">
      <dgm:prSet presAssocID="{D88FF4DD-6210-414A-BAEF-2C03648BC6E1}" presName="node" presStyleLbl="node1" presStyleIdx="1" presStyleCnt="5">
        <dgm:presLayoutVars>
          <dgm:bulletEnabled val="1"/>
        </dgm:presLayoutVars>
      </dgm:prSet>
      <dgm:spPr/>
    </dgm:pt>
    <dgm:pt modelId="{316A7F79-4C73-4614-ADE1-635FF2912247}" type="pres">
      <dgm:prSet presAssocID="{0DFC1F52-4D6F-4A0D-9DDE-E05B51E62203}" presName="sibTrans" presStyleLbl="sibTrans2D1" presStyleIdx="1" presStyleCnt="4"/>
      <dgm:spPr/>
    </dgm:pt>
    <dgm:pt modelId="{A80A1162-2898-4931-AE39-1137F5CEC8E1}" type="pres">
      <dgm:prSet presAssocID="{0DFC1F52-4D6F-4A0D-9DDE-E05B51E62203}" presName="connectorText" presStyleLbl="sibTrans2D1" presStyleIdx="1" presStyleCnt="4"/>
      <dgm:spPr/>
    </dgm:pt>
    <dgm:pt modelId="{F89634FA-9343-492C-ADC9-B8577AA0E7B2}" type="pres">
      <dgm:prSet presAssocID="{42EE6303-C712-480F-924C-7B47679F5DB8}" presName="node" presStyleLbl="node1" presStyleIdx="2" presStyleCnt="5">
        <dgm:presLayoutVars>
          <dgm:bulletEnabled val="1"/>
        </dgm:presLayoutVars>
      </dgm:prSet>
      <dgm:spPr/>
    </dgm:pt>
    <dgm:pt modelId="{F4B622FC-63DA-49B1-9385-46458036D351}" type="pres">
      <dgm:prSet presAssocID="{D9826BE4-DD14-44AB-BD98-8552F304B011}" presName="sibTrans" presStyleLbl="sibTrans2D1" presStyleIdx="2" presStyleCnt="4"/>
      <dgm:spPr/>
    </dgm:pt>
    <dgm:pt modelId="{C8D51AC5-63C0-4917-B202-11F23075EA25}" type="pres">
      <dgm:prSet presAssocID="{D9826BE4-DD14-44AB-BD98-8552F304B011}" presName="connectorText" presStyleLbl="sibTrans2D1" presStyleIdx="2" presStyleCnt="4"/>
      <dgm:spPr/>
    </dgm:pt>
    <dgm:pt modelId="{BF5B544D-0033-4913-BE7F-A17C0D0A8EE1}" type="pres">
      <dgm:prSet presAssocID="{494CDC4E-4D9D-4597-AFCB-AAFB68393AF7}" presName="node" presStyleLbl="node1" presStyleIdx="3" presStyleCnt="5">
        <dgm:presLayoutVars>
          <dgm:bulletEnabled val="1"/>
        </dgm:presLayoutVars>
      </dgm:prSet>
      <dgm:spPr/>
    </dgm:pt>
    <dgm:pt modelId="{1345365D-A2E1-4545-8E85-50C15D6D17B1}" type="pres">
      <dgm:prSet presAssocID="{0D8029E3-AE88-4FC2-BCE9-E3F70F6F5B60}" presName="sibTrans" presStyleLbl="sibTrans2D1" presStyleIdx="3" presStyleCnt="4"/>
      <dgm:spPr/>
    </dgm:pt>
    <dgm:pt modelId="{E4FAF37C-F913-4C2D-9AEB-7E75A7359132}" type="pres">
      <dgm:prSet presAssocID="{0D8029E3-AE88-4FC2-BCE9-E3F70F6F5B60}" presName="connectorText" presStyleLbl="sibTrans2D1" presStyleIdx="3" presStyleCnt="4"/>
      <dgm:spPr/>
    </dgm:pt>
    <dgm:pt modelId="{AFD32B65-ED69-4C34-99BE-A705E502BF05}" type="pres">
      <dgm:prSet presAssocID="{5D8A1F33-B64C-4A0E-B17E-521506227565}" presName="node" presStyleLbl="node1" presStyleIdx="4" presStyleCnt="5">
        <dgm:presLayoutVars>
          <dgm:bulletEnabled val="1"/>
        </dgm:presLayoutVars>
      </dgm:prSet>
      <dgm:spPr/>
    </dgm:pt>
  </dgm:ptLst>
  <dgm:cxnLst>
    <dgm:cxn modelId="{872C9E03-5B7D-48D1-B86F-9351D8AA69BC}" srcId="{407F31F1-0765-4DD7-B1CB-F5FF19C9640A}" destId="{5D8A1F33-B64C-4A0E-B17E-521506227565}" srcOrd="4" destOrd="0" parTransId="{FF81217F-D90F-47F8-B67A-F1FC8A15ADF1}" sibTransId="{BF3D3A26-7AC8-4EB7-B28F-F2AE5BB69A21}"/>
    <dgm:cxn modelId="{9479430C-610A-4390-8536-A089E36601EC}" type="presOf" srcId="{DA7DB687-FE9E-4B10-941F-6F143C46F09D}" destId="{E2F744BC-9ABF-41BB-A097-10F8DF5C58BE}" srcOrd="0" destOrd="0" presId="urn:microsoft.com/office/officeart/2005/8/layout/process1"/>
    <dgm:cxn modelId="{C924B119-55C3-46E2-AB07-AB7C8EA2E221}" type="presOf" srcId="{DA7DB687-FE9E-4B10-941F-6F143C46F09D}" destId="{0CB48C63-B9F2-439B-BA5C-3A85BC6D5974}" srcOrd="1" destOrd="0" presId="urn:microsoft.com/office/officeart/2005/8/layout/process1"/>
    <dgm:cxn modelId="{744CBB21-9C5C-41E7-B8CF-A234A5DED732}" type="presOf" srcId="{494CDC4E-4D9D-4597-AFCB-AAFB68393AF7}" destId="{BF5B544D-0033-4913-BE7F-A17C0D0A8EE1}" srcOrd="0" destOrd="0" presId="urn:microsoft.com/office/officeart/2005/8/layout/process1"/>
    <dgm:cxn modelId="{F3649F2C-0AB3-4B29-9513-218AC3B5AC58}" srcId="{407F31F1-0765-4DD7-B1CB-F5FF19C9640A}" destId="{60F46085-CBF3-4AE1-894C-15534552C388}" srcOrd="0" destOrd="0" parTransId="{A17E9048-8798-4E06-A070-0B41EA62A465}" sibTransId="{DA7DB687-FE9E-4B10-941F-6F143C46F09D}"/>
    <dgm:cxn modelId="{6376212D-F26B-419A-BADE-7BB0BAD42CD5}" srcId="{407F31F1-0765-4DD7-B1CB-F5FF19C9640A}" destId="{D88FF4DD-6210-414A-BAEF-2C03648BC6E1}" srcOrd="1" destOrd="0" parTransId="{A3B7FC20-2785-474A-A3AF-5840F3DFBCA5}" sibTransId="{0DFC1F52-4D6F-4A0D-9DDE-E05B51E62203}"/>
    <dgm:cxn modelId="{26D5D72D-96EE-41C9-92CB-B9E8CDC30C08}" type="presOf" srcId="{60F46085-CBF3-4AE1-894C-15534552C388}" destId="{15C2487F-BCB5-4475-B5C2-0907C2DD5359}" srcOrd="0" destOrd="0" presId="urn:microsoft.com/office/officeart/2005/8/layout/process1"/>
    <dgm:cxn modelId="{AEF7DA2D-0104-4180-85D9-F596F0038CFE}" type="presOf" srcId="{0DFC1F52-4D6F-4A0D-9DDE-E05B51E62203}" destId="{A80A1162-2898-4931-AE39-1137F5CEC8E1}" srcOrd="1"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AF11813D-98AC-491B-B5D9-071112E3155E}" srcId="{407F31F1-0765-4DD7-B1CB-F5FF19C9640A}" destId="{494CDC4E-4D9D-4597-AFCB-AAFB68393AF7}" srcOrd="3" destOrd="0" parTransId="{5EA175EA-1B36-473E-B34D-03946279588E}" sibTransId="{0D8029E3-AE88-4FC2-BCE9-E3F70F6F5B60}"/>
    <dgm:cxn modelId="{C43B8747-2A23-4A3A-AF82-0D64F12CCC8F}" type="presOf" srcId="{42EE6303-C712-480F-924C-7B47679F5DB8}" destId="{F89634FA-9343-492C-ADC9-B8577AA0E7B2}" srcOrd="0" destOrd="0" presId="urn:microsoft.com/office/officeart/2005/8/layout/process1"/>
    <dgm:cxn modelId="{0D4E2F94-5937-4971-92EC-27585C55041E}" type="presOf" srcId="{D88FF4DD-6210-414A-BAEF-2C03648BC6E1}" destId="{8673C2A1-A185-48D7-8290-BD6EC4BF2118}" srcOrd="0" destOrd="0" presId="urn:microsoft.com/office/officeart/2005/8/layout/process1"/>
    <dgm:cxn modelId="{59D4DFA7-938C-4983-9746-D06380D09A6F}" srcId="{407F31F1-0765-4DD7-B1CB-F5FF19C9640A}" destId="{42EE6303-C712-480F-924C-7B47679F5DB8}" srcOrd="2" destOrd="0" parTransId="{83F7A5CA-3BC0-4D44-A959-526175F45146}" sibTransId="{D9826BE4-DD14-44AB-BD98-8552F304B011}"/>
    <dgm:cxn modelId="{21AD47AF-847F-4F59-A37F-D4B1C085502E}" type="presOf" srcId="{5D8A1F33-B64C-4A0E-B17E-521506227565}" destId="{AFD32B65-ED69-4C34-99BE-A705E502BF05}" srcOrd="0" destOrd="0" presId="urn:microsoft.com/office/officeart/2005/8/layout/process1"/>
    <dgm:cxn modelId="{1912FEBD-C0D8-429C-B313-D3CFAD3FCF46}" type="presOf" srcId="{407F31F1-0765-4DD7-B1CB-F5FF19C9640A}" destId="{C5103366-558F-46E4-B0EC-4C4A5C02F73C}" srcOrd="0" destOrd="0" presId="urn:microsoft.com/office/officeart/2005/8/layout/process1"/>
    <dgm:cxn modelId="{180C48CA-E25E-4B80-B7EF-BC6710B89B05}" type="presOf" srcId="{0D8029E3-AE88-4FC2-BCE9-E3F70F6F5B60}" destId="{E4FAF37C-F913-4C2D-9AEB-7E75A7359132}" srcOrd="1" destOrd="0" presId="urn:microsoft.com/office/officeart/2005/8/layout/process1"/>
    <dgm:cxn modelId="{022371DE-924C-4565-B1AD-D893297440B2}" type="presOf" srcId="{D9826BE4-DD14-44AB-BD98-8552F304B011}" destId="{F4B622FC-63DA-49B1-9385-46458036D351}" srcOrd="0" destOrd="0" presId="urn:microsoft.com/office/officeart/2005/8/layout/process1"/>
    <dgm:cxn modelId="{EC5FE6E3-B370-43D5-9A91-1D21E70264C0}" type="presOf" srcId="{D9826BE4-DD14-44AB-BD98-8552F304B011}" destId="{C8D51AC5-63C0-4917-B202-11F23075EA25}" srcOrd="1" destOrd="0" presId="urn:microsoft.com/office/officeart/2005/8/layout/process1"/>
    <dgm:cxn modelId="{711586F3-83A0-444C-B7EA-5BA2CEB00433}" type="presOf" srcId="{0D8029E3-AE88-4FC2-BCE9-E3F70F6F5B60}" destId="{1345365D-A2E1-4545-8E85-50C15D6D17B1}" srcOrd="0" destOrd="0" presId="urn:microsoft.com/office/officeart/2005/8/layout/process1"/>
    <dgm:cxn modelId="{1104E87B-B013-4B68-BD21-2545D5EF34E7}" type="presParOf" srcId="{C5103366-558F-46E4-B0EC-4C4A5C02F73C}" destId="{15C2487F-BCB5-4475-B5C2-0907C2DD5359}" srcOrd="0" destOrd="0" presId="urn:microsoft.com/office/officeart/2005/8/layout/process1"/>
    <dgm:cxn modelId="{83F7B772-739A-43C7-87C4-DB586C4DC4E0}" type="presParOf" srcId="{C5103366-558F-46E4-B0EC-4C4A5C02F73C}" destId="{E2F744BC-9ABF-41BB-A097-10F8DF5C58BE}" srcOrd="1" destOrd="0" presId="urn:microsoft.com/office/officeart/2005/8/layout/process1"/>
    <dgm:cxn modelId="{CAEDCC40-3685-4480-A744-36E1F672003A}" type="presParOf" srcId="{E2F744BC-9ABF-41BB-A097-10F8DF5C58BE}" destId="{0CB48C63-B9F2-439B-BA5C-3A85BC6D5974}" srcOrd="0" destOrd="0" presId="urn:microsoft.com/office/officeart/2005/8/layout/process1"/>
    <dgm:cxn modelId="{868464FC-5213-4735-8C3A-5232FA318F51}" type="presParOf" srcId="{C5103366-558F-46E4-B0EC-4C4A5C02F73C}" destId="{8673C2A1-A185-48D7-8290-BD6EC4BF2118}" srcOrd="2" destOrd="0" presId="urn:microsoft.com/office/officeart/2005/8/layout/process1"/>
    <dgm:cxn modelId="{2C798E85-565B-40A8-88AE-11D2B016CBBD}" type="presParOf" srcId="{C5103366-558F-46E4-B0EC-4C4A5C02F73C}" destId="{316A7F79-4C73-4614-ADE1-635FF2912247}" srcOrd="3"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65212CB2-6708-46B1-B431-BC130CB91E7A}" type="presParOf" srcId="{C5103366-558F-46E4-B0EC-4C4A5C02F73C}" destId="{F89634FA-9343-492C-ADC9-B8577AA0E7B2}" srcOrd="4" destOrd="0" presId="urn:microsoft.com/office/officeart/2005/8/layout/process1"/>
    <dgm:cxn modelId="{CC414D87-CB23-403F-8218-CC0B89BBD4DF}" type="presParOf" srcId="{C5103366-558F-46E4-B0EC-4C4A5C02F73C}" destId="{F4B622FC-63DA-49B1-9385-46458036D351}" srcOrd="5" destOrd="0" presId="urn:microsoft.com/office/officeart/2005/8/layout/process1"/>
    <dgm:cxn modelId="{3A6A5EA2-2C39-4927-BB20-F45EF48CE25D}" type="presParOf" srcId="{F4B622FC-63DA-49B1-9385-46458036D351}" destId="{C8D51AC5-63C0-4917-B202-11F23075EA25}" srcOrd="0" destOrd="0" presId="urn:microsoft.com/office/officeart/2005/8/layout/process1"/>
    <dgm:cxn modelId="{E35B338F-C705-4132-83C0-CCCF3D0C7420}" type="presParOf" srcId="{C5103366-558F-46E4-B0EC-4C4A5C02F73C}" destId="{BF5B544D-0033-4913-BE7F-A17C0D0A8EE1}" srcOrd="6" destOrd="0" presId="urn:microsoft.com/office/officeart/2005/8/layout/process1"/>
    <dgm:cxn modelId="{0951563B-D610-43FB-9D2F-5AF7313798F2}" type="presParOf" srcId="{C5103366-558F-46E4-B0EC-4C4A5C02F73C}" destId="{1345365D-A2E1-4545-8E85-50C15D6D17B1}" srcOrd="7" destOrd="0" presId="urn:microsoft.com/office/officeart/2005/8/layout/process1"/>
    <dgm:cxn modelId="{27BEBC1F-3797-40B7-8EF0-BF32FF014998}" type="presParOf" srcId="{1345365D-A2E1-4545-8E85-50C15D6D17B1}" destId="{E4FAF37C-F913-4C2D-9AEB-7E75A7359132}" srcOrd="0" destOrd="0" presId="urn:microsoft.com/office/officeart/2005/8/layout/process1"/>
    <dgm:cxn modelId="{FD7204F2-4270-4C82-9F54-64D7933A413A}" type="presParOf" srcId="{C5103366-558F-46E4-B0EC-4C4A5C02F73C}" destId="{AFD32B65-ED69-4C34-99BE-A705E502BF05}"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gm:t>
    </dgm:pt>
    <dgm:pt modelId="{A3B7FC20-2785-474A-A3AF-5840F3DFBCA5}" type="parTrans" cxnId="{DB8EB587-6D12-439B-9850-9635BD1424F4}">
      <dgm:prSet/>
      <dgm:spPr/>
      <dgm:t>
        <a:bodyPr/>
        <a:lstStyle/>
        <a:p>
          <a:endParaRPr lang="zh-CN" altLang="en-US"/>
        </a:p>
      </dgm:t>
    </dgm:pt>
    <dgm:pt modelId="{0DFC1F52-4D6F-4A0D-9DDE-E05B51E62203}" type="sibTrans" cxnId="{DB8EB587-6D12-439B-9850-9635BD1424F4}">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chemeClr val="accent2"/>
        </a:solidFill>
        <a:ln w="19050">
          <a:solidFill>
            <a:schemeClr val="bg1"/>
          </a:solidFill>
        </a:ln>
      </dgm:spPr>
      <dgm:t>
        <a:bodyPr vert="horz" wrap="square" anchorCtr="0"/>
        <a:lstStyle/>
        <a:p>
          <a:pPr>
            <a:lnSpc>
              <a:spcPct val="100000"/>
            </a:lnSpc>
            <a:spcBef>
              <a:spcPct val="0"/>
            </a:spcBef>
            <a:spcAft>
              <a:spcPct val="35000"/>
            </a:spcAft>
          </a:pPr>
          <a:r>
            <a:rPr lang="en-US" altLang="zh-CN" sz="1600" b="1" dirty="0">
              <a:solidFill>
                <a:schemeClr val="bg1"/>
              </a:solidFill>
            </a:rPr>
            <a:t>MCI</a:t>
          </a:r>
        </a:p>
      </dgm:t>
    </dgm:pt>
    <dgm:pt modelId="{1F753225-9DC2-4535-A19D-F79E6121B69C}" type="parTrans" cxnId="{B7544A5F-94CE-4DA4-802D-B9D2C04FCCB5}">
      <dgm:prSet/>
      <dgm:spPr/>
      <dgm:t>
        <a:bodyPr/>
        <a:lstStyle/>
        <a:p>
          <a:endParaRPr lang="zh-CN" altLang="en-US"/>
        </a:p>
      </dgm:t>
    </dgm:pt>
    <dgm:pt modelId="{9B6F7520-AD8B-4F97-BD0C-42FB614CF0CD}" type="sibTrans" cxnId="{B7544A5F-94CE-4DA4-802D-B9D2C04FCCB5}">
      <dgm:prSet/>
      <dgm:spPr>
        <a:ln>
          <a:solidFill>
            <a:srgbClr val="50A8C4"/>
          </a:solidFill>
        </a:ln>
      </dgm:spPr>
      <dgm:t>
        <a:bodyPr/>
        <a:lstStyle/>
        <a:p>
          <a:endParaRPr lang="zh-CN" altLang="en-US"/>
        </a:p>
      </dgm:t>
    </dgm:pt>
    <dgm:pt modelId="{56A12A67-2C48-4E82-B5AA-A410AC9BE309}">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600" dirty="0"/>
            <a:t>政策</a:t>
          </a:r>
          <a:endParaRPr lang="zh-CN" sz="1600" dirty="0"/>
        </a:p>
      </dgm:t>
    </dgm:pt>
    <dgm:pt modelId="{F3357CB1-656A-47B9-9960-B1CC3945900A}" type="parTrans" cxnId="{89E996CC-4F1A-46E6-B7A2-C580ECE30420}">
      <dgm:prSet/>
      <dgm:spPr/>
      <dgm:t>
        <a:bodyPr/>
        <a:lstStyle/>
        <a:p>
          <a:endParaRPr lang="zh-CN" altLang="en-US"/>
        </a:p>
      </dgm:t>
    </dgm:pt>
    <dgm:pt modelId="{6A5C6FB0-DB8D-4AD2-98B2-E209E10B9AB3}" type="sibTrans" cxnId="{89E996CC-4F1A-46E6-B7A2-C580ECE30420}">
      <dgm:prSet/>
      <dgm:spPr>
        <a:ln>
          <a:solidFill>
            <a:srgbClr val="50A8C4"/>
          </a:solidFill>
        </a:ln>
      </dgm:spPr>
      <dgm:t>
        <a:bodyPr/>
        <a:lstStyle/>
        <a:p>
          <a:endParaRPr lang="zh-CN" altLang="en-US"/>
        </a:p>
      </dgm:t>
    </dgm:pt>
    <dgm:pt modelId="{B1300650-68B0-49BD-A3E2-59B78737DB34}">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en-US" altLang="zh-CN" sz="1600" dirty="0" err="1"/>
            <a:t>Vivifrail</a:t>
          </a:r>
          <a:endParaRPr lang="en-US" altLang="zh-CN" sz="1600" dirty="0"/>
        </a:p>
      </dgm:t>
    </dgm:pt>
    <dgm:pt modelId="{A6388F5A-227C-4553-B20F-9D533BD4C794}" type="parTrans" cxnId="{F7CE0B0D-8708-40DC-AA20-5B6D2FEB1898}">
      <dgm:prSet/>
      <dgm:spPr/>
      <dgm:t>
        <a:bodyPr/>
        <a:lstStyle/>
        <a:p>
          <a:endParaRPr lang="zh-CN" altLang="en-US"/>
        </a:p>
      </dgm:t>
    </dgm:pt>
    <dgm:pt modelId="{AB6377F0-467A-48A3-A0A1-815CF2279D2B}" type="sibTrans" cxnId="{F7CE0B0D-8708-40DC-AA20-5B6D2FEB1898}">
      <dgm:prSet/>
      <dgm:spPr>
        <a:ln>
          <a:solidFill>
            <a:srgbClr val="50A8C4"/>
          </a:solidFill>
        </a:ln>
      </dgm:spPr>
      <dgm:t>
        <a:bodyPr/>
        <a:lstStyle/>
        <a:p>
          <a:endParaRPr lang="zh-CN" altLang="en-US"/>
        </a:p>
      </dgm:t>
    </dgm:pt>
    <dgm:pt modelId="{5D8A1F33-B64C-4A0E-B17E-521506227565}">
      <dgm:prSet phldr="0" custT="1"/>
      <dgm:spPr>
        <a:solidFill>
          <a:srgbClr val="6BB4CB"/>
        </a:solidFill>
        <a:ln w="19050">
          <a:solidFill>
            <a:srgbClr val="D3ECF1"/>
          </a:solidFill>
        </a:ln>
      </dgm:spPr>
      <dgm:t>
        <a:bodyPr vert="horz" wrap="square"/>
        <a:lstStyle/>
        <a:p>
          <a:pPr>
            <a:lnSpc>
              <a:spcPct val="100000"/>
            </a:lnSpc>
            <a:spcBef>
              <a:spcPct val="0"/>
            </a:spcBef>
            <a:spcAft>
              <a:spcPct val="35000"/>
            </a:spcAft>
          </a:pPr>
          <a:r>
            <a:rPr lang="zh-CN" altLang="en-US" sz="1600" dirty="0"/>
            <a:t>运动现状</a:t>
          </a:r>
          <a:endParaRPr sz="6600" dirty="0"/>
        </a:p>
      </dgm:t>
    </dgm:pt>
    <dgm:pt modelId="{FF81217F-D90F-47F8-B67A-F1FC8A15ADF1}" type="parTrans" cxnId="{BA0EF607-3975-4E18-AFD7-322F10572807}">
      <dgm:prSet/>
      <dgm:spPr/>
      <dgm:t>
        <a:bodyPr/>
        <a:lstStyle/>
        <a:p>
          <a:endParaRPr lang="zh-CN" altLang="en-US"/>
        </a:p>
      </dgm:t>
    </dgm:pt>
    <dgm:pt modelId="{BF3D3A26-7AC8-4EB7-B28F-F2AE5BB69A21}" type="sibTrans" cxnId="{BA0EF607-3975-4E18-AFD7-322F10572807}">
      <dgm:prSet/>
      <dgm:spPr>
        <a:ln>
          <a:solidFill>
            <a:srgbClr val="50A8C4"/>
          </a:solidFill>
        </a:ln>
      </dgm:spPr>
      <dgm:t>
        <a:bodyPr/>
        <a:lstStyle/>
        <a:p>
          <a:endParaRPr lang="zh-CN" altLang="en-US"/>
        </a:p>
      </dgm:t>
    </dgm:pt>
    <dgm:pt modelId="{5E854C0B-7594-493E-81F2-0A1AD07728FC}">
      <dgm:prSet phldr="0" custT="1"/>
      <dgm:spPr>
        <a:solidFill>
          <a:srgbClr val="6BB4CB"/>
        </a:solidFill>
        <a:ln w="19050">
          <a:solidFill>
            <a:srgbClr val="D3ECF1"/>
          </a:solidFill>
        </a:ln>
      </dgm:spPr>
      <dgm:t>
        <a:bodyPr vert="horz" wrap="square"/>
        <a:lstStyle/>
        <a:p>
          <a:pPr>
            <a:lnSpc>
              <a:spcPct val="100000"/>
            </a:lnSpc>
            <a:spcBef>
              <a:spcPct val="0"/>
            </a:spcBef>
            <a:spcAft>
              <a:spcPct val="35000"/>
            </a:spcAft>
          </a:pPr>
          <a:r>
            <a:rPr lang="zh-CN" altLang="en-US" sz="1600" dirty="0"/>
            <a:t>技术路线</a:t>
          </a:r>
          <a:endParaRPr sz="1600" dirty="0"/>
        </a:p>
      </dgm:t>
    </dgm:pt>
    <dgm:pt modelId="{B8B457A3-FD3A-4DE2-82A9-004A1EAA1153}" type="parTrans" cxnId="{E0FC58C3-4E4A-470E-8EE8-247C066B958F}">
      <dgm:prSet/>
      <dgm:spPr/>
      <dgm:t>
        <a:bodyPr/>
        <a:lstStyle/>
        <a:p>
          <a:endParaRPr lang="zh-CN" altLang="en-US"/>
        </a:p>
      </dgm:t>
    </dgm:pt>
    <dgm:pt modelId="{57E9CEC1-1ED5-4A79-BA94-A7D2181DBB4A}" type="sibTrans" cxnId="{E0FC58C3-4E4A-470E-8EE8-247C066B958F}">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71952">
        <dgm:presLayoutVars>
          <dgm:bulletEnabled val="1"/>
        </dgm:presLayoutVars>
      </dgm:prSet>
      <dgm:spPr>
        <a:prstGeom prst="ellipse">
          <a:avLst/>
        </a:prstGeom>
      </dgm:spPr>
    </dgm:pt>
    <dgm:pt modelId="{AD2CB772-5577-4D25-B7B8-C30D57C29C61}" type="pres">
      <dgm:prSet presAssocID="{9B6F7520-AD8B-4F97-BD0C-42FB614CF0CD}" presName="sibTrans" presStyleLbl="sibTrans2D1" presStyleIdx="1" presStyleCnt="5"/>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70647">
        <dgm:presLayoutVars>
          <dgm:bulletEnabled val="1"/>
        </dgm:presLayoutVars>
      </dgm:prSet>
      <dgm:spPr>
        <a:prstGeom prst="ellipse">
          <a:avLst/>
        </a:prstGeom>
      </dgm:spPr>
    </dgm:pt>
    <dgm:pt modelId="{B7ECDFD9-4630-4D27-944E-4B6C227DD92B}" type="pres">
      <dgm:prSet presAssocID="{6A5C6FB0-DB8D-4AD2-98B2-E209E10B9AB3}" presName="sibTrans" presStyleLbl="sibTrans2D1" presStyleIdx="2" presStyleCnt="5"/>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1014" custLinFactNeighborX="-8822" custLinFactNeighborY="4618">
        <dgm:presLayoutVars>
          <dgm:bulletEnabled val="1"/>
        </dgm:presLayoutVars>
      </dgm:prSet>
      <dgm:spPr>
        <a:prstGeom prst="ellipse">
          <a:avLst/>
        </a:prstGeom>
      </dgm:spPr>
    </dgm:pt>
    <dgm:pt modelId="{91C2811D-576D-4D51-9FB0-A1776C814068}" type="pres">
      <dgm:prSet presAssocID="{AB6377F0-467A-48A3-A0A1-815CF2279D2B}" presName="sibTrans" presStyleLbl="sibTrans2D1" presStyleIdx="3" presStyleCnt="5"/>
      <dgm:spPr/>
    </dgm:pt>
    <dgm:pt modelId="{3C2EA2D8-1CEB-4419-8571-09D70DF5FA28}" type="pres">
      <dgm:prSet presAssocID="{AB6377F0-467A-48A3-A0A1-815CF2279D2B}" presName="connectorText" presStyleLbl="sibTrans2D1" presStyleIdx="3" presStyleCnt="5"/>
      <dgm:spPr/>
    </dgm:pt>
    <dgm:pt modelId="{AFD32B65-ED69-4C34-99BE-A705E502BF05}" type="pres">
      <dgm:prSet presAssocID="{5D8A1F33-B64C-4A0E-B17E-521506227565}" presName="node" presStyleLbl="node1" presStyleIdx="4" presStyleCnt="6" custScaleX="107655">
        <dgm:presLayoutVars>
          <dgm:bulletEnabled val="1"/>
        </dgm:presLayoutVars>
      </dgm:prSet>
      <dgm:spPr>
        <a:prstGeom prst="ellipse">
          <a:avLst/>
        </a:prstGeom>
      </dgm:spPr>
    </dgm:pt>
    <dgm:pt modelId="{2CC5D30F-0B31-45D2-8ED6-21E62FA87779}" type="pres">
      <dgm:prSet presAssocID="{BF3D3A26-7AC8-4EB7-B28F-F2AE5BB69A21}" presName="sibTrans" presStyleLbl="sibTrans2D1" presStyleIdx="4" presStyleCnt="5"/>
      <dgm:spPr/>
    </dgm:pt>
    <dgm:pt modelId="{6DC30957-F33F-49D7-B5AE-C694190A625A}" type="pres">
      <dgm:prSet presAssocID="{BF3D3A26-7AC8-4EB7-B28F-F2AE5BB69A21}" presName="connectorText" presStyleLbl="sibTrans2D1" presStyleIdx="4" presStyleCnt="5"/>
      <dgm:spPr/>
    </dgm:pt>
    <dgm:pt modelId="{90EA6488-13AC-4676-9D9E-564D9DD406D3}" type="pres">
      <dgm:prSet presAssocID="{5E854C0B-7594-493E-81F2-0A1AD07728FC}" presName="node" presStyleLbl="node1" presStyleIdx="5" presStyleCnt="6" custScaleX="104826">
        <dgm:presLayoutVars>
          <dgm:bulletEnabled val="1"/>
        </dgm:presLayoutVars>
      </dgm:prSet>
      <dgm:spPr>
        <a:prstGeom prst="ellipse">
          <a:avLst/>
        </a:prstGeom>
      </dgm:spPr>
    </dgm:pt>
  </dgm:ptLst>
  <dgm:cxnLst>
    <dgm:cxn modelId="{2937C206-6D39-4771-89C7-AC500F29FE74}" type="presOf" srcId="{5D8A1F33-B64C-4A0E-B17E-521506227565}" destId="{AFD32B65-ED69-4C34-99BE-A705E502BF05}" srcOrd="0" destOrd="0" presId="urn:microsoft.com/office/officeart/2005/8/layout/process1"/>
    <dgm:cxn modelId="{BA0EF607-3975-4E18-AFD7-322F10572807}" srcId="{407F31F1-0765-4DD7-B1CB-F5FF19C9640A}" destId="{5D8A1F33-B64C-4A0E-B17E-521506227565}" srcOrd="4" destOrd="0" parTransId="{FF81217F-D90F-47F8-B67A-F1FC8A15ADF1}" sibTransId="{BF3D3A26-7AC8-4EB7-B28F-F2AE5BB69A21}"/>
    <dgm:cxn modelId="{F7CE0B0D-8708-40DC-AA20-5B6D2FEB1898}" srcId="{407F31F1-0765-4DD7-B1CB-F5FF19C9640A}" destId="{B1300650-68B0-49BD-A3E2-59B78737DB34}" srcOrd="3" destOrd="0" parTransId="{A6388F5A-227C-4553-B20F-9D533BD4C794}" sibTransId="{AB6377F0-467A-48A3-A0A1-815CF2279D2B}"/>
    <dgm:cxn modelId="{1267EA16-82C2-4EA9-9D06-0881EB3316FE}" type="presOf" srcId="{BF3D3A26-7AC8-4EB7-B28F-F2AE5BB69A21}" destId="{6DC30957-F33F-49D7-B5AE-C694190A625A}" srcOrd="1" destOrd="0" presId="urn:microsoft.com/office/officeart/2005/8/layout/process1"/>
    <dgm:cxn modelId="{CD2A5D31-FB90-4B90-9A86-E21C80AE922E}" type="presOf" srcId="{9B6F7520-AD8B-4F97-BD0C-42FB614CF0CD}" destId="{B1BC0347-77F7-43CE-9A7F-A77CA33CFA4C}" srcOrd="1" destOrd="0" presId="urn:microsoft.com/office/officeart/2005/8/layout/process1"/>
    <dgm:cxn modelId="{B7544A5F-94CE-4DA4-802D-B9D2C04FCCB5}" srcId="{407F31F1-0765-4DD7-B1CB-F5FF19C9640A}" destId="{37AB6883-54CD-48C9-97C4-52CD7583AF75}" srcOrd="1" destOrd="0" parTransId="{1F753225-9DC2-4535-A19D-F79E6121B69C}" sibTransId="{9B6F7520-AD8B-4F97-BD0C-42FB614CF0CD}"/>
    <dgm:cxn modelId="{392F4D61-9BB7-4EA0-9A5B-3FE8045D3E1C}" type="presOf" srcId="{5E854C0B-7594-493E-81F2-0A1AD07728FC}" destId="{90EA6488-13AC-4676-9D9E-564D9DD406D3}" srcOrd="0" destOrd="0" presId="urn:microsoft.com/office/officeart/2005/8/layout/process1"/>
    <dgm:cxn modelId="{854D4566-2E36-47DF-9159-6CC687CB3660}" type="presOf" srcId="{6A5C6FB0-DB8D-4AD2-98B2-E209E10B9AB3}" destId="{B7ECDFD9-4630-4D27-944E-4B6C227DD92B}" srcOrd="0" destOrd="0" presId="urn:microsoft.com/office/officeart/2005/8/layout/process1"/>
    <dgm:cxn modelId="{1B32596B-4574-402D-AB29-C42A811A06CA}" type="presOf" srcId="{BF3D3A26-7AC8-4EB7-B28F-F2AE5BB69A21}" destId="{2CC5D30F-0B31-45D2-8ED6-21E62FA87779}" srcOrd="0" destOrd="0" presId="urn:microsoft.com/office/officeart/2005/8/layout/process1"/>
    <dgm:cxn modelId="{CAFD0B4E-AA8C-4CFA-8064-2B7586F17F25}" type="presOf" srcId="{37AB6883-54CD-48C9-97C4-52CD7583AF75}" destId="{38E2D946-F7D9-4EA9-8D57-2A5623A3A672}" srcOrd="0" destOrd="0" presId="urn:microsoft.com/office/officeart/2005/8/layout/process1"/>
    <dgm:cxn modelId="{A4D26270-A441-4276-A5E9-DA52C41C27A8}" type="presOf" srcId="{AB6377F0-467A-48A3-A0A1-815CF2279D2B}" destId="{3C2EA2D8-1CEB-4419-8571-09D70DF5FA28}" srcOrd="1" destOrd="0" presId="urn:microsoft.com/office/officeart/2005/8/layout/process1"/>
    <dgm:cxn modelId="{1FB63273-BCED-4499-926D-2C13EF62BB65}" type="presOf" srcId="{0DFC1F52-4D6F-4A0D-9DDE-E05B51E62203}" destId="{316A7F79-4C73-4614-ADE1-635FF2912247}" srcOrd="0" destOrd="0" presId="urn:microsoft.com/office/officeart/2005/8/layout/process1"/>
    <dgm:cxn modelId="{DB8EB587-6D12-439B-9850-9635BD1424F4}" srcId="{407F31F1-0765-4DD7-B1CB-F5FF19C9640A}" destId="{D88FF4DD-6210-414A-BAEF-2C03648BC6E1}" srcOrd="0" destOrd="0" parTransId="{A3B7FC20-2785-474A-A3AF-5840F3DFBCA5}" sibTransId="{0DFC1F52-4D6F-4A0D-9DDE-E05B51E62203}"/>
    <dgm:cxn modelId="{D128CC88-9956-4BAC-BE14-7613A1E1E6FA}" type="presOf" srcId="{D88FF4DD-6210-414A-BAEF-2C03648BC6E1}" destId="{8673C2A1-A185-48D7-8290-BD6EC4BF2118}" srcOrd="0" destOrd="0" presId="urn:microsoft.com/office/officeart/2005/8/layout/process1"/>
    <dgm:cxn modelId="{F7E30689-942A-41D1-95F6-4A9CDAC8B10E}" type="presOf" srcId="{56A12A67-2C48-4E82-B5AA-A410AC9BE309}" destId="{474A0BCA-69EB-46C9-954D-3124D6478848}" srcOrd="0" destOrd="0" presId="urn:microsoft.com/office/officeart/2005/8/layout/process1"/>
    <dgm:cxn modelId="{940C1FAC-B233-4887-91CD-BE65FC38035A}" type="presOf" srcId="{6A5C6FB0-DB8D-4AD2-98B2-E209E10B9AB3}" destId="{55721187-F5EB-41A0-88AE-3427FD128B99}" srcOrd="1" destOrd="0" presId="urn:microsoft.com/office/officeart/2005/8/layout/process1"/>
    <dgm:cxn modelId="{E0FC58C3-4E4A-470E-8EE8-247C066B958F}" srcId="{407F31F1-0765-4DD7-B1CB-F5FF19C9640A}" destId="{5E854C0B-7594-493E-81F2-0A1AD07728FC}" srcOrd="5" destOrd="0" parTransId="{B8B457A3-FD3A-4DE2-82A9-004A1EAA1153}" sibTransId="{57E9CEC1-1ED5-4A79-BA94-A7D2181DBB4A}"/>
    <dgm:cxn modelId="{178E76C9-33DE-445B-A273-7A8E3041117F}" type="presOf" srcId="{B1300650-68B0-49BD-A3E2-59B78737DB34}" destId="{CADB3AC5-E400-4078-B016-BCDF6DA6F178}" srcOrd="0" destOrd="0" presId="urn:microsoft.com/office/officeart/2005/8/layout/process1"/>
    <dgm:cxn modelId="{F5BA10CB-684C-4862-A472-AC2B1959E171}" type="presOf" srcId="{0DFC1F52-4D6F-4A0D-9DDE-E05B51E62203}" destId="{A80A1162-2898-4931-AE39-1137F5CEC8E1}" srcOrd="1" destOrd="0" presId="urn:microsoft.com/office/officeart/2005/8/layout/process1"/>
    <dgm:cxn modelId="{89E996CC-4F1A-46E6-B7A2-C580ECE30420}" srcId="{407F31F1-0765-4DD7-B1CB-F5FF19C9640A}" destId="{56A12A67-2C48-4E82-B5AA-A410AC9BE309}" srcOrd="2" destOrd="0" parTransId="{F3357CB1-656A-47B9-9960-B1CC3945900A}" sibTransId="{6A5C6FB0-DB8D-4AD2-98B2-E209E10B9AB3}"/>
    <dgm:cxn modelId="{9FFC41D4-CC96-490A-B1B6-AD1B2BEA21B9}" type="presOf" srcId="{9B6F7520-AD8B-4F97-BD0C-42FB614CF0CD}" destId="{AD2CB772-5577-4D25-B7B8-C30D57C29C61}" srcOrd="0" destOrd="0" presId="urn:microsoft.com/office/officeart/2005/8/layout/process1"/>
    <dgm:cxn modelId="{4EBBF2FC-573D-4DDC-B19C-B1BEB8956503}" type="presOf" srcId="{AB6377F0-467A-48A3-A0A1-815CF2279D2B}" destId="{91C2811D-576D-4D51-9FB0-A1776C814068}" srcOrd="0" destOrd="0" presId="urn:microsoft.com/office/officeart/2005/8/layout/process1"/>
    <dgm:cxn modelId="{A5F9E4FD-44B1-46A8-B500-D9FCEF40EF96}" type="presOf" srcId="{407F31F1-0765-4DD7-B1CB-F5FF19C9640A}" destId="{C5103366-558F-46E4-B0EC-4C4A5C02F73C}" srcOrd="0" destOrd="0" presId="urn:microsoft.com/office/officeart/2005/8/layout/process1"/>
    <dgm:cxn modelId="{07136E98-5600-43AC-90F9-D599C08A87A7}" type="presParOf" srcId="{C5103366-558F-46E4-B0EC-4C4A5C02F73C}" destId="{8673C2A1-A185-48D7-8290-BD6EC4BF2118}" srcOrd="0" destOrd="0" presId="urn:microsoft.com/office/officeart/2005/8/layout/process1"/>
    <dgm:cxn modelId="{58512DFD-9664-4753-8D9A-85E2F64AD0B6}" type="presParOf" srcId="{C5103366-558F-46E4-B0EC-4C4A5C02F73C}" destId="{316A7F79-4C73-4614-ADE1-635FF2912247}" srcOrd="1" destOrd="0" presId="urn:microsoft.com/office/officeart/2005/8/layout/process1"/>
    <dgm:cxn modelId="{FB2CA464-9A3C-4304-B3C7-2F63FCACE97F}" type="presParOf" srcId="{316A7F79-4C73-4614-ADE1-635FF2912247}" destId="{A80A1162-2898-4931-AE39-1137F5CEC8E1}" srcOrd="0" destOrd="0" presId="urn:microsoft.com/office/officeart/2005/8/layout/process1"/>
    <dgm:cxn modelId="{1A22FD6F-0040-46CC-9790-F247F691B629}" type="presParOf" srcId="{C5103366-558F-46E4-B0EC-4C4A5C02F73C}" destId="{38E2D946-F7D9-4EA9-8D57-2A5623A3A672}" srcOrd="2" destOrd="0" presId="urn:microsoft.com/office/officeart/2005/8/layout/process1"/>
    <dgm:cxn modelId="{C0064C4B-0E32-41D6-9D02-9999C25A19DE}" type="presParOf" srcId="{C5103366-558F-46E4-B0EC-4C4A5C02F73C}" destId="{AD2CB772-5577-4D25-B7B8-C30D57C29C61}" srcOrd="3" destOrd="0" presId="urn:microsoft.com/office/officeart/2005/8/layout/process1"/>
    <dgm:cxn modelId="{FCAFCFE3-4B28-4371-99BB-1A1B2C67B9BE}" type="presParOf" srcId="{AD2CB772-5577-4D25-B7B8-C30D57C29C61}" destId="{B1BC0347-77F7-43CE-9A7F-A77CA33CFA4C}" srcOrd="0" destOrd="0" presId="urn:microsoft.com/office/officeart/2005/8/layout/process1"/>
    <dgm:cxn modelId="{66396ED8-B359-4419-962C-6F1B477C5A1A}" type="presParOf" srcId="{C5103366-558F-46E4-B0EC-4C4A5C02F73C}" destId="{474A0BCA-69EB-46C9-954D-3124D6478848}" srcOrd="4" destOrd="0" presId="urn:microsoft.com/office/officeart/2005/8/layout/process1"/>
    <dgm:cxn modelId="{239A4CD7-502B-437F-9147-9F032568CE87}" type="presParOf" srcId="{C5103366-558F-46E4-B0EC-4C4A5C02F73C}" destId="{B7ECDFD9-4630-4D27-944E-4B6C227DD92B}" srcOrd="5" destOrd="0" presId="urn:microsoft.com/office/officeart/2005/8/layout/process1"/>
    <dgm:cxn modelId="{9882AB20-79E2-4596-B9ED-E01EC56336B7}" type="presParOf" srcId="{B7ECDFD9-4630-4D27-944E-4B6C227DD92B}" destId="{55721187-F5EB-41A0-88AE-3427FD128B99}" srcOrd="0" destOrd="0" presId="urn:microsoft.com/office/officeart/2005/8/layout/process1"/>
    <dgm:cxn modelId="{0F39C838-33BA-4E28-BAAD-6F4E69860035}" type="presParOf" srcId="{C5103366-558F-46E4-B0EC-4C4A5C02F73C}" destId="{CADB3AC5-E400-4078-B016-BCDF6DA6F178}" srcOrd="6" destOrd="0" presId="urn:microsoft.com/office/officeart/2005/8/layout/process1"/>
    <dgm:cxn modelId="{8CD0B90D-025B-4F03-B498-513C07040D08}" type="presParOf" srcId="{C5103366-558F-46E4-B0EC-4C4A5C02F73C}" destId="{91C2811D-576D-4D51-9FB0-A1776C814068}" srcOrd="7" destOrd="0" presId="urn:microsoft.com/office/officeart/2005/8/layout/process1"/>
    <dgm:cxn modelId="{1244B257-AF0F-4D13-87D2-5625F2FD0E91}" type="presParOf" srcId="{91C2811D-576D-4D51-9FB0-A1776C814068}" destId="{3C2EA2D8-1CEB-4419-8571-09D70DF5FA28}" srcOrd="0" destOrd="0" presId="urn:microsoft.com/office/officeart/2005/8/layout/process1"/>
    <dgm:cxn modelId="{837B763B-DC26-430A-8307-39EA4CC3AC7D}" type="presParOf" srcId="{C5103366-558F-46E4-B0EC-4C4A5C02F73C}" destId="{AFD32B65-ED69-4C34-99BE-A705E502BF05}" srcOrd="8" destOrd="0" presId="urn:microsoft.com/office/officeart/2005/8/layout/process1"/>
    <dgm:cxn modelId="{4E6A5230-87AC-4329-A6E8-C4860D44A7F4}" type="presParOf" srcId="{C5103366-558F-46E4-B0EC-4C4A5C02F73C}" destId="{2CC5D30F-0B31-45D2-8ED6-21E62FA87779}" srcOrd="9" destOrd="0" presId="urn:microsoft.com/office/officeart/2005/8/layout/process1"/>
    <dgm:cxn modelId="{B283E1E6-C42E-44D7-8DDE-2EC7F5FD854B}" type="presParOf" srcId="{2CC5D30F-0B31-45D2-8ED6-21E62FA87779}" destId="{6DC30957-F33F-49D7-B5AE-C694190A625A}" srcOrd="0" destOrd="0" presId="urn:microsoft.com/office/officeart/2005/8/layout/process1"/>
    <dgm:cxn modelId="{33D350DD-C130-4998-9F41-6450A1EA92CC}" type="presParOf" srcId="{C5103366-558F-46E4-B0EC-4C4A5C02F73C}" destId="{90EA6488-13AC-4676-9D9E-564D9DD406D3}" srcOrd="1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gm:t>
    </dgm:pt>
    <dgm:pt modelId="{A3B7FC20-2785-474A-A3AF-5840F3DFBCA5}" type="parTrans" cxnId="{DB8EB587-6D12-439B-9850-9635BD1424F4}">
      <dgm:prSet/>
      <dgm:spPr/>
      <dgm:t>
        <a:bodyPr/>
        <a:lstStyle/>
        <a:p>
          <a:endParaRPr lang="zh-CN" altLang="en-US"/>
        </a:p>
      </dgm:t>
    </dgm:pt>
    <dgm:pt modelId="{0DFC1F52-4D6F-4A0D-9DDE-E05B51E62203}" type="sibTrans" cxnId="{DB8EB587-6D12-439B-9850-9635BD1424F4}">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chemeClr val="accent2"/>
        </a:solidFill>
        <a:ln w="19050">
          <a:solidFill>
            <a:schemeClr val="bg1"/>
          </a:solidFill>
        </a:ln>
      </dgm:spPr>
      <dgm:t>
        <a:bodyPr vert="horz" wrap="square" anchorCtr="0"/>
        <a:lstStyle/>
        <a:p>
          <a:pPr>
            <a:lnSpc>
              <a:spcPct val="100000"/>
            </a:lnSpc>
            <a:spcBef>
              <a:spcPct val="0"/>
            </a:spcBef>
            <a:spcAft>
              <a:spcPct val="35000"/>
            </a:spcAft>
          </a:pPr>
          <a:r>
            <a:rPr lang="en-US" altLang="zh-CN" sz="1600" b="1" dirty="0">
              <a:solidFill>
                <a:schemeClr val="bg1"/>
              </a:solidFill>
            </a:rPr>
            <a:t>MCI</a:t>
          </a:r>
        </a:p>
      </dgm:t>
    </dgm:pt>
    <dgm:pt modelId="{1F753225-9DC2-4535-A19D-F79E6121B69C}" type="parTrans" cxnId="{B7544A5F-94CE-4DA4-802D-B9D2C04FCCB5}">
      <dgm:prSet/>
      <dgm:spPr/>
      <dgm:t>
        <a:bodyPr/>
        <a:lstStyle/>
        <a:p>
          <a:endParaRPr lang="zh-CN" altLang="en-US"/>
        </a:p>
      </dgm:t>
    </dgm:pt>
    <dgm:pt modelId="{9B6F7520-AD8B-4F97-BD0C-42FB614CF0CD}" type="sibTrans" cxnId="{B7544A5F-94CE-4DA4-802D-B9D2C04FCCB5}">
      <dgm:prSet/>
      <dgm:spPr>
        <a:ln>
          <a:solidFill>
            <a:srgbClr val="50A8C4"/>
          </a:solidFill>
        </a:ln>
      </dgm:spPr>
      <dgm:t>
        <a:bodyPr/>
        <a:lstStyle/>
        <a:p>
          <a:endParaRPr lang="zh-CN" altLang="en-US"/>
        </a:p>
      </dgm:t>
    </dgm:pt>
    <dgm:pt modelId="{56A12A67-2C48-4E82-B5AA-A410AC9BE309}">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600" dirty="0"/>
            <a:t>政策</a:t>
          </a:r>
          <a:endParaRPr lang="zh-CN" sz="1600" dirty="0"/>
        </a:p>
      </dgm:t>
    </dgm:pt>
    <dgm:pt modelId="{F3357CB1-656A-47B9-9960-B1CC3945900A}" type="parTrans" cxnId="{89E996CC-4F1A-46E6-B7A2-C580ECE30420}">
      <dgm:prSet/>
      <dgm:spPr/>
      <dgm:t>
        <a:bodyPr/>
        <a:lstStyle/>
        <a:p>
          <a:endParaRPr lang="zh-CN" altLang="en-US"/>
        </a:p>
      </dgm:t>
    </dgm:pt>
    <dgm:pt modelId="{6A5C6FB0-DB8D-4AD2-98B2-E209E10B9AB3}" type="sibTrans" cxnId="{89E996CC-4F1A-46E6-B7A2-C580ECE30420}">
      <dgm:prSet/>
      <dgm:spPr>
        <a:ln>
          <a:solidFill>
            <a:srgbClr val="50A8C4"/>
          </a:solidFill>
        </a:ln>
      </dgm:spPr>
      <dgm:t>
        <a:bodyPr/>
        <a:lstStyle/>
        <a:p>
          <a:endParaRPr lang="zh-CN" altLang="en-US"/>
        </a:p>
      </dgm:t>
    </dgm:pt>
    <dgm:pt modelId="{B1300650-68B0-49BD-A3E2-59B78737DB34}">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en-US" altLang="zh-CN" sz="1600" dirty="0" err="1"/>
            <a:t>Vivifrail</a:t>
          </a:r>
          <a:endParaRPr lang="en-US" altLang="zh-CN" sz="1600" dirty="0"/>
        </a:p>
      </dgm:t>
    </dgm:pt>
    <dgm:pt modelId="{A6388F5A-227C-4553-B20F-9D533BD4C794}" type="parTrans" cxnId="{F7CE0B0D-8708-40DC-AA20-5B6D2FEB1898}">
      <dgm:prSet/>
      <dgm:spPr/>
      <dgm:t>
        <a:bodyPr/>
        <a:lstStyle/>
        <a:p>
          <a:endParaRPr lang="zh-CN" altLang="en-US"/>
        </a:p>
      </dgm:t>
    </dgm:pt>
    <dgm:pt modelId="{AB6377F0-467A-48A3-A0A1-815CF2279D2B}" type="sibTrans" cxnId="{F7CE0B0D-8708-40DC-AA20-5B6D2FEB1898}">
      <dgm:prSet/>
      <dgm:spPr>
        <a:ln>
          <a:solidFill>
            <a:srgbClr val="50A8C4"/>
          </a:solidFill>
        </a:ln>
      </dgm:spPr>
      <dgm:t>
        <a:bodyPr/>
        <a:lstStyle/>
        <a:p>
          <a:endParaRPr lang="zh-CN" altLang="en-US"/>
        </a:p>
      </dgm:t>
    </dgm:pt>
    <dgm:pt modelId="{5D8A1F33-B64C-4A0E-B17E-521506227565}">
      <dgm:prSet phldr="0" custT="1"/>
      <dgm:spPr>
        <a:solidFill>
          <a:srgbClr val="6BB4CB"/>
        </a:solidFill>
        <a:ln w="19050">
          <a:solidFill>
            <a:srgbClr val="D3ECF1"/>
          </a:solidFill>
        </a:ln>
      </dgm:spPr>
      <dgm:t>
        <a:bodyPr vert="horz" wrap="square"/>
        <a:lstStyle/>
        <a:p>
          <a:pPr>
            <a:lnSpc>
              <a:spcPct val="100000"/>
            </a:lnSpc>
            <a:spcBef>
              <a:spcPct val="0"/>
            </a:spcBef>
            <a:spcAft>
              <a:spcPct val="35000"/>
            </a:spcAft>
          </a:pPr>
          <a:r>
            <a:rPr lang="zh-CN" altLang="en-US" sz="1600" dirty="0"/>
            <a:t>运动现状</a:t>
          </a:r>
          <a:endParaRPr sz="6600" dirty="0"/>
        </a:p>
      </dgm:t>
    </dgm:pt>
    <dgm:pt modelId="{FF81217F-D90F-47F8-B67A-F1FC8A15ADF1}" type="parTrans" cxnId="{BA0EF607-3975-4E18-AFD7-322F10572807}">
      <dgm:prSet/>
      <dgm:spPr/>
      <dgm:t>
        <a:bodyPr/>
        <a:lstStyle/>
        <a:p>
          <a:endParaRPr lang="zh-CN" altLang="en-US"/>
        </a:p>
      </dgm:t>
    </dgm:pt>
    <dgm:pt modelId="{BF3D3A26-7AC8-4EB7-B28F-F2AE5BB69A21}" type="sibTrans" cxnId="{BA0EF607-3975-4E18-AFD7-322F10572807}">
      <dgm:prSet/>
      <dgm:spPr>
        <a:ln>
          <a:solidFill>
            <a:srgbClr val="50A8C4"/>
          </a:solidFill>
        </a:ln>
      </dgm:spPr>
      <dgm:t>
        <a:bodyPr/>
        <a:lstStyle/>
        <a:p>
          <a:endParaRPr lang="zh-CN" altLang="en-US"/>
        </a:p>
      </dgm:t>
    </dgm:pt>
    <dgm:pt modelId="{5E854C0B-7594-493E-81F2-0A1AD07728FC}">
      <dgm:prSet phldr="0" custT="1"/>
      <dgm:spPr>
        <a:solidFill>
          <a:srgbClr val="6BB4CB"/>
        </a:solidFill>
        <a:ln w="19050">
          <a:solidFill>
            <a:srgbClr val="D3ECF1"/>
          </a:solidFill>
        </a:ln>
      </dgm:spPr>
      <dgm:t>
        <a:bodyPr vert="horz" wrap="square"/>
        <a:lstStyle/>
        <a:p>
          <a:pPr>
            <a:lnSpc>
              <a:spcPct val="100000"/>
            </a:lnSpc>
            <a:spcBef>
              <a:spcPct val="0"/>
            </a:spcBef>
            <a:spcAft>
              <a:spcPct val="35000"/>
            </a:spcAft>
          </a:pPr>
          <a:r>
            <a:rPr lang="zh-CN" altLang="en-US" sz="1600" dirty="0"/>
            <a:t>技术路线</a:t>
          </a:r>
          <a:endParaRPr sz="1600" dirty="0"/>
        </a:p>
      </dgm:t>
    </dgm:pt>
    <dgm:pt modelId="{B8B457A3-FD3A-4DE2-82A9-004A1EAA1153}" type="parTrans" cxnId="{E0FC58C3-4E4A-470E-8EE8-247C066B958F}">
      <dgm:prSet/>
      <dgm:spPr/>
      <dgm:t>
        <a:bodyPr/>
        <a:lstStyle/>
        <a:p>
          <a:endParaRPr lang="zh-CN" altLang="en-US"/>
        </a:p>
      </dgm:t>
    </dgm:pt>
    <dgm:pt modelId="{57E9CEC1-1ED5-4A79-BA94-A7D2181DBB4A}" type="sibTrans" cxnId="{E0FC58C3-4E4A-470E-8EE8-247C066B958F}">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71952">
        <dgm:presLayoutVars>
          <dgm:bulletEnabled val="1"/>
        </dgm:presLayoutVars>
      </dgm:prSet>
      <dgm:spPr>
        <a:prstGeom prst="ellipse">
          <a:avLst/>
        </a:prstGeom>
      </dgm:spPr>
    </dgm:pt>
    <dgm:pt modelId="{AD2CB772-5577-4D25-B7B8-C30D57C29C61}" type="pres">
      <dgm:prSet presAssocID="{9B6F7520-AD8B-4F97-BD0C-42FB614CF0CD}" presName="sibTrans" presStyleLbl="sibTrans2D1" presStyleIdx="1" presStyleCnt="5"/>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70647">
        <dgm:presLayoutVars>
          <dgm:bulletEnabled val="1"/>
        </dgm:presLayoutVars>
      </dgm:prSet>
      <dgm:spPr>
        <a:prstGeom prst="ellipse">
          <a:avLst/>
        </a:prstGeom>
      </dgm:spPr>
    </dgm:pt>
    <dgm:pt modelId="{B7ECDFD9-4630-4D27-944E-4B6C227DD92B}" type="pres">
      <dgm:prSet presAssocID="{6A5C6FB0-DB8D-4AD2-98B2-E209E10B9AB3}" presName="sibTrans" presStyleLbl="sibTrans2D1" presStyleIdx="2" presStyleCnt="5"/>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1014" custLinFactNeighborX="-8822" custLinFactNeighborY="4618">
        <dgm:presLayoutVars>
          <dgm:bulletEnabled val="1"/>
        </dgm:presLayoutVars>
      </dgm:prSet>
      <dgm:spPr>
        <a:prstGeom prst="ellipse">
          <a:avLst/>
        </a:prstGeom>
      </dgm:spPr>
    </dgm:pt>
    <dgm:pt modelId="{91C2811D-576D-4D51-9FB0-A1776C814068}" type="pres">
      <dgm:prSet presAssocID="{AB6377F0-467A-48A3-A0A1-815CF2279D2B}" presName="sibTrans" presStyleLbl="sibTrans2D1" presStyleIdx="3" presStyleCnt="5"/>
      <dgm:spPr/>
    </dgm:pt>
    <dgm:pt modelId="{3C2EA2D8-1CEB-4419-8571-09D70DF5FA28}" type="pres">
      <dgm:prSet presAssocID="{AB6377F0-467A-48A3-A0A1-815CF2279D2B}" presName="connectorText" presStyleLbl="sibTrans2D1" presStyleIdx="3" presStyleCnt="5"/>
      <dgm:spPr/>
    </dgm:pt>
    <dgm:pt modelId="{AFD32B65-ED69-4C34-99BE-A705E502BF05}" type="pres">
      <dgm:prSet presAssocID="{5D8A1F33-B64C-4A0E-B17E-521506227565}" presName="node" presStyleLbl="node1" presStyleIdx="4" presStyleCnt="6" custScaleX="107655">
        <dgm:presLayoutVars>
          <dgm:bulletEnabled val="1"/>
        </dgm:presLayoutVars>
      </dgm:prSet>
      <dgm:spPr>
        <a:prstGeom prst="ellipse">
          <a:avLst/>
        </a:prstGeom>
      </dgm:spPr>
    </dgm:pt>
    <dgm:pt modelId="{2CC5D30F-0B31-45D2-8ED6-21E62FA87779}" type="pres">
      <dgm:prSet presAssocID="{BF3D3A26-7AC8-4EB7-B28F-F2AE5BB69A21}" presName="sibTrans" presStyleLbl="sibTrans2D1" presStyleIdx="4" presStyleCnt="5"/>
      <dgm:spPr/>
    </dgm:pt>
    <dgm:pt modelId="{6DC30957-F33F-49D7-B5AE-C694190A625A}" type="pres">
      <dgm:prSet presAssocID="{BF3D3A26-7AC8-4EB7-B28F-F2AE5BB69A21}" presName="connectorText" presStyleLbl="sibTrans2D1" presStyleIdx="4" presStyleCnt="5"/>
      <dgm:spPr/>
    </dgm:pt>
    <dgm:pt modelId="{90EA6488-13AC-4676-9D9E-564D9DD406D3}" type="pres">
      <dgm:prSet presAssocID="{5E854C0B-7594-493E-81F2-0A1AD07728FC}" presName="node" presStyleLbl="node1" presStyleIdx="5" presStyleCnt="6" custScaleX="104826">
        <dgm:presLayoutVars>
          <dgm:bulletEnabled val="1"/>
        </dgm:presLayoutVars>
      </dgm:prSet>
      <dgm:spPr>
        <a:prstGeom prst="ellipse">
          <a:avLst/>
        </a:prstGeom>
      </dgm:spPr>
    </dgm:pt>
  </dgm:ptLst>
  <dgm:cxnLst>
    <dgm:cxn modelId="{2937C206-6D39-4771-89C7-AC500F29FE74}" type="presOf" srcId="{5D8A1F33-B64C-4A0E-B17E-521506227565}" destId="{AFD32B65-ED69-4C34-99BE-A705E502BF05}" srcOrd="0" destOrd="0" presId="urn:microsoft.com/office/officeart/2005/8/layout/process1"/>
    <dgm:cxn modelId="{BA0EF607-3975-4E18-AFD7-322F10572807}" srcId="{407F31F1-0765-4DD7-B1CB-F5FF19C9640A}" destId="{5D8A1F33-B64C-4A0E-B17E-521506227565}" srcOrd="4" destOrd="0" parTransId="{FF81217F-D90F-47F8-B67A-F1FC8A15ADF1}" sibTransId="{BF3D3A26-7AC8-4EB7-B28F-F2AE5BB69A21}"/>
    <dgm:cxn modelId="{F7CE0B0D-8708-40DC-AA20-5B6D2FEB1898}" srcId="{407F31F1-0765-4DD7-B1CB-F5FF19C9640A}" destId="{B1300650-68B0-49BD-A3E2-59B78737DB34}" srcOrd="3" destOrd="0" parTransId="{A6388F5A-227C-4553-B20F-9D533BD4C794}" sibTransId="{AB6377F0-467A-48A3-A0A1-815CF2279D2B}"/>
    <dgm:cxn modelId="{1267EA16-82C2-4EA9-9D06-0881EB3316FE}" type="presOf" srcId="{BF3D3A26-7AC8-4EB7-B28F-F2AE5BB69A21}" destId="{6DC30957-F33F-49D7-B5AE-C694190A625A}" srcOrd="1" destOrd="0" presId="urn:microsoft.com/office/officeart/2005/8/layout/process1"/>
    <dgm:cxn modelId="{CD2A5D31-FB90-4B90-9A86-E21C80AE922E}" type="presOf" srcId="{9B6F7520-AD8B-4F97-BD0C-42FB614CF0CD}" destId="{B1BC0347-77F7-43CE-9A7F-A77CA33CFA4C}" srcOrd="1" destOrd="0" presId="urn:microsoft.com/office/officeart/2005/8/layout/process1"/>
    <dgm:cxn modelId="{B7544A5F-94CE-4DA4-802D-B9D2C04FCCB5}" srcId="{407F31F1-0765-4DD7-B1CB-F5FF19C9640A}" destId="{37AB6883-54CD-48C9-97C4-52CD7583AF75}" srcOrd="1" destOrd="0" parTransId="{1F753225-9DC2-4535-A19D-F79E6121B69C}" sibTransId="{9B6F7520-AD8B-4F97-BD0C-42FB614CF0CD}"/>
    <dgm:cxn modelId="{392F4D61-9BB7-4EA0-9A5B-3FE8045D3E1C}" type="presOf" srcId="{5E854C0B-7594-493E-81F2-0A1AD07728FC}" destId="{90EA6488-13AC-4676-9D9E-564D9DD406D3}" srcOrd="0" destOrd="0" presId="urn:microsoft.com/office/officeart/2005/8/layout/process1"/>
    <dgm:cxn modelId="{854D4566-2E36-47DF-9159-6CC687CB3660}" type="presOf" srcId="{6A5C6FB0-DB8D-4AD2-98B2-E209E10B9AB3}" destId="{B7ECDFD9-4630-4D27-944E-4B6C227DD92B}" srcOrd="0" destOrd="0" presId="urn:microsoft.com/office/officeart/2005/8/layout/process1"/>
    <dgm:cxn modelId="{1B32596B-4574-402D-AB29-C42A811A06CA}" type="presOf" srcId="{BF3D3A26-7AC8-4EB7-B28F-F2AE5BB69A21}" destId="{2CC5D30F-0B31-45D2-8ED6-21E62FA87779}" srcOrd="0" destOrd="0" presId="urn:microsoft.com/office/officeart/2005/8/layout/process1"/>
    <dgm:cxn modelId="{CAFD0B4E-AA8C-4CFA-8064-2B7586F17F25}" type="presOf" srcId="{37AB6883-54CD-48C9-97C4-52CD7583AF75}" destId="{38E2D946-F7D9-4EA9-8D57-2A5623A3A672}" srcOrd="0" destOrd="0" presId="urn:microsoft.com/office/officeart/2005/8/layout/process1"/>
    <dgm:cxn modelId="{A4D26270-A441-4276-A5E9-DA52C41C27A8}" type="presOf" srcId="{AB6377F0-467A-48A3-A0A1-815CF2279D2B}" destId="{3C2EA2D8-1CEB-4419-8571-09D70DF5FA28}" srcOrd="1" destOrd="0" presId="urn:microsoft.com/office/officeart/2005/8/layout/process1"/>
    <dgm:cxn modelId="{1FB63273-BCED-4499-926D-2C13EF62BB65}" type="presOf" srcId="{0DFC1F52-4D6F-4A0D-9DDE-E05B51E62203}" destId="{316A7F79-4C73-4614-ADE1-635FF2912247}" srcOrd="0" destOrd="0" presId="urn:microsoft.com/office/officeart/2005/8/layout/process1"/>
    <dgm:cxn modelId="{DB8EB587-6D12-439B-9850-9635BD1424F4}" srcId="{407F31F1-0765-4DD7-B1CB-F5FF19C9640A}" destId="{D88FF4DD-6210-414A-BAEF-2C03648BC6E1}" srcOrd="0" destOrd="0" parTransId="{A3B7FC20-2785-474A-A3AF-5840F3DFBCA5}" sibTransId="{0DFC1F52-4D6F-4A0D-9DDE-E05B51E62203}"/>
    <dgm:cxn modelId="{D128CC88-9956-4BAC-BE14-7613A1E1E6FA}" type="presOf" srcId="{D88FF4DD-6210-414A-BAEF-2C03648BC6E1}" destId="{8673C2A1-A185-48D7-8290-BD6EC4BF2118}" srcOrd="0" destOrd="0" presId="urn:microsoft.com/office/officeart/2005/8/layout/process1"/>
    <dgm:cxn modelId="{F7E30689-942A-41D1-95F6-4A9CDAC8B10E}" type="presOf" srcId="{56A12A67-2C48-4E82-B5AA-A410AC9BE309}" destId="{474A0BCA-69EB-46C9-954D-3124D6478848}" srcOrd="0" destOrd="0" presId="urn:microsoft.com/office/officeart/2005/8/layout/process1"/>
    <dgm:cxn modelId="{940C1FAC-B233-4887-91CD-BE65FC38035A}" type="presOf" srcId="{6A5C6FB0-DB8D-4AD2-98B2-E209E10B9AB3}" destId="{55721187-F5EB-41A0-88AE-3427FD128B99}" srcOrd="1" destOrd="0" presId="urn:microsoft.com/office/officeart/2005/8/layout/process1"/>
    <dgm:cxn modelId="{E0FC58C3-4E4A-470E-8EE8-247C066B958F}" srcId="{407F31F1-0765-4DD7-B1CB-F5FF19C9640A}" destId="{5E854C0B-7594-493E-81F2-0A1AD07728FC}" srcOrd="5" destOrd="0" parTransId="{B8B457A3-FD3A-4DE2-82A9-004A1EAA1153}" sibTransId="{57E9CEC1-1ED5-4A79-BA94-A7D2181DBB4A}"/>
    <dgm:cxn modelId="{178E76C9-33DE-445B-A273-7A8E3041117F}" type="presOf" srcId="{B1300650-68B0-49BD-A3E2-59B78737DB34}" destId="{CADB3AC5-E400-4078-B016-BCDF6DA6F178}" srcOrd="0" destOrd="0" presId="urn:microsoft.com/office/officeart/2005/8/layout/process1"/>
    <dgm:cxn modelId="{F5BA10CB-684C-4862-A472-AC2B1959E171}" type="presOf" srcId="{0DFC1F52-4D6F-4A0D-9DDE-E05B51E62203}" destId="{A80A1162-2898-4931-AE39-1137F5CEC8E1}" srcOrd="1" destOrd="0" presId="urn:microsoft.com/office/officeart/2005/8/layout/process1"/>
    <dgm:cxn modelId="{89E996CC-4F1A-46E6-B7A2-C580ECE30420}" srcId="{407F31F1-0765-4DD7-B1CB-F5FF19C9640A}" destId="{56A12A67-2C48-4E82-B5AA-A410AC9BE309}" srcOrd="2" destOrd="0" parTransId="{F3357CB1-656A-47B9-9960-B1CC3945900A}" sibTransId="{6A5C6FB0-DB8D-4AD2-98B2-E209E10B9AB3}"/>
    <dgm:cxn modelId="{9FFC41D4-CC96-490A-B1B6-AD1B2BEA21B9}" type="presOf" srcId="{9B6F7520-AD8B-4F97-BD0C-42FB614CF0CD}" destId="{AD2CB772-5577-4D25-B7B8-C30D57C29C61}" srcOrd="0" destOrd="0" presId="urn:microsoft.com/office/officeart/2005/8/layout/process1"/>
    <dgm:cxn modelId="{4EBBF2FC-573D-4DDC-B19C-B1BEB8956503}" type="presOf" srcId="{AB6377F0-467A-48A3-A0A1-815CF2279D2B}" destId="{91C2811D-576D-4D51-9FB0-A1776C814068}" srcOrd="0" destOrd="0" presId="urn:microsoft.com/office/officeart/2005/8/layout/process1"/>
    <dgm:cxn modelId="{A5F9E4FD-44B1-46A8-B500-D9FCEF40EF96}" type="presOf" srcId="{407F31F1-0765-4DD7-B1CB-F5FF19C9640A}" destId="{C5103366-558F-46E4-B0EC-4C4A5C02F73C}" srcOrd="0" destOrd="0" presId="urn:microsoft.com/office/officeart/2005/8/layout/process1"/>
    <dgm:cxn modelId="{07136E98-5600-43AC-90F9-D599C08A87A7}" type="presParOf" srcId="{C5103366-558F-46E4-B0EC-4C4A5C02F73C}" destId="{8673C2A1-A185-48D7-8290-BD6EC4BF2118}" srcOrd="0" destOrd="0" presId="urn:microsoft.com/office/officeart/2005/8/layout/process1"/>
    <dgm:cxn modelId="{58512DFD-9664-4753-8D9A-85E2F64AD0B6}" type="presParOf" srcId="{C5103366-558F-46E4-B0EC-4C4A5C02F73C}" destId="{316A7F79-4C73-4614-ADE1-635FF2912247}" srcOrd="1" destOrd="0" presId="urn:microsoft.com/office/officeart/2005/8/layout/process1"/>
    <dgm:cxn modelId="{FB2CA464-9A3C-4304-B3C7-2F63FCACE97F}" type="presParOf" srcId="{316A7F79-4C73-4614-ADE1-635FF2912247}" destId="{A80A1162-2898-4931-AE39-1137F5CEC8E1}" srcOrd="0" destOrd="0" presId="urn:microsoft.com/office/officeart/2005/8/layout/process1"/>
    <dgm:cxn modelId="{1A22FD6F-0040-46CC-9790-F247F691B629}" type="presParOf" srcId="{C5103366-558F-46E4-B0EC-4C4A5C02F73C}" destId="{38E2D946-F7D9-4EA9-8D57-2A5623A3A672}" srcOrd="2" destOrd="0" presId="urn:microsoft.com/office/officeart/2005/8/layout/process1"/>
    <dgm:cxn modelId="{C0064C4B-0E32-41D6-9D02-9999C25A19DE}" type="presParOf" srcId="{C5103366-558F-46E4-B0EC-4C4A5C02F73C}" destId="{AD2CB772-5577-4D25-B7B8-C30D57C29C61}" srcOrd="3" destOrd="0" presId="urn:microsoft.com/office/officeart/2005/8/layout/process1"/>
    <dgm:cxn modelId="{FCAFCFE3-4B28-4371-99BB-1A1B2C67B9BE}" type="presParOf" srcId="{AD2CB772-5577-4D25-B7B8-C30D57C29C61}" destId="{B1BC0347-77F7-43CE-9A7F-A77CA33CFA4C}" srcOrd="0" destOrd="0" presId="urn:microsoft.com/office/officeart/2005/8/layout/process1"/>
    <dgm:cxn modelId="{66396ED8-B359-4419-962C-6F1B477C5A1A}" type="presParOf" srcId="{C5103366-558F-46E4-B0EC-4C4A5C02F73C}" destId="{474A0BCA-69EB-46C9-954D-3124D6478848}" srcOrd="4" destOrd="0" presId="urn:microsoft.com/office/officeart/2005/8/layout/process1"/>
    <dgm:cxn modelId="{239A4CD7-502B-437F-9147-9F032568CE87}" type="presParOf" srcId="{C5103366-558F-46E4-B0EC-4C4A5C02F73C}" destId="{B7ECDFD9-4630-4D27-944E-4B6C227DD92B}" srcOrd="5" destOrd="0" presId="urn:microsoft.com/office/officeart/2005/8/layout/process1"/>
    <dgm:cxn modelId="{9882AB20-79E2-4596-B9ED-E01EC56336B7}" type="presParOf" srcId="{B7ECDFD9-4630-4D27-944E-4B6C227DD92B}" destId="{55721187-F5EB-41A0-88AE-3427FD128B99}" srcOrd="0" destOrd="0" presId="urn:microsoft.com/office/officeart/2005/8/layout/process1"/>
    <dgm:cxn modelId="{0F39C838-33BA-4E28-BAAD-6F4E69860035}" type="presParOf" srcId="{C5103366-558F-46E4-B0EC-4C4A5C02F73C}" destId="{CADB3AC5-E400-4078-B016-BCDF6DA6F178}" srcOrd="6" destOrd="0" presId="urn:microsoft.com/office/officeart/2005/8/layout/process1"/>
    <dgm:cxn modelId="{8CD0B90D-025B-4F03-B498-513C07040D08}" type="presParOf" srcId="{C5103366-558F-46E4-B0EC-4C4A5C02F73C}" destId="{91C2811D-576D-4D51-9FB0-A1776C814068}" srcOrd="7" destOrd="0" presId="urn:microsoft.com/office/officeart/2005/8/layout/process1"/>
    <dgm:cxn modelId="{1244B257-AF0F-4D13-87D2-5625F2FD0E91}" type="presParOf" srcId="{91C2811D-576D-4D51-9FB0-A1776C814068}" destId="{3C2EA2D8-1CEB-4419-8571-09D70DF5FA28}" srcOrd="0" destOrd="0" presId="urn:microsoft.com/office/officeart/2005/8/layout/process1"/>
    <dgm:cxn modelId="{837B763B-DC26-430A-8307-39EA4CC3AC7D}" type="presParOf" srcId="{C5103366-558F-46E4-B0EC-4C4A5C02F73C}" destId="{AFD32B65-ED69-4C34-99BE-A705E502BF05}" srcOrd="8" destOrd="0" presId="urn:microsoft.com/office/officeart/2005/8/layout/process1"/>
    <dgm:cxn modelId="{4E6A5230-87AC-4329-A6E8-C4860D44A7F4}" type="presParOf" srcId="{C5103366-558F-46E4-B0EC-4C4A5C02F73C}" destId="{2CC5D30F-0B31-45D2-8ED6-21E62FA87779}" srcOrd="9" destOrd="0" presId="urn:microsoft.com/office/officeart/2005/8/layout/process1"/>
    <dgm:cxn modelId="{B283E1E6-C42E-44D7-8DDE-2EC7F5FD854B}" type="presParOf" srcId="{2CC5D30F-0B31-45D2-8ED6-21E62FA87779}" destId="{6DC30957-F33F-49D7-B5AE-C694190A625A}" srcOrd="0" destOrd="0" presId="urn:microsoft.com/office/officeart/2005/8/layout/process1"/>
    <dgm:cxn modelId="{33D350DD-C130-4998-9F41-6450A1EA92CC}" type="presParOf" srcId="{C5103366-558F-46E4-B0EC-4C4A5C02F73C}" destId="{90EA6488-13AC-4676-9D9E-564D9DD406D3}" srcOrd="10"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gm:t>
    </dgm:pt>
    <dgm:pt modelId="{A3B7FC20-2785-474A-A3AF-5840F3DFBCA5}" type="parTrans" cxnId="{DB8EB587-6D12-439B-9850-9635BD1424F4}">
      <dgm:prSet/>
      <dgm:spPr/>
      <dgm:t>
        <a:bodyPr/>
        <a:lstStyle/>
        <a:p>
          <a:endParaRPr lang="zh-CN" altLang="en-US"/>
        </a:p>
      </dgm:t>
    </dgm:pt>
    <dgm:pt modelId="{0DFC1F52-4D6F-4A0D-9DDE-E05B51E62203}" type="sibTrans" cxnId="{DB8EB587-6D12-439B-9850-9635BD1424F4}">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dirty="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gm:t>
    </dgm:pt>
    <dgm:pt modelId="{1F753225-9DC2-4535-A19D-F79E6121B69C}" type="parTrans" cxnId="{B7544A5F-94CE-4DA4-802D-B9D2C04FCCB5}">
      <dgm:prSet/>
      <dgm:spPr/>
      <dgm:t>
        <a:bodyPr/>
        <a:lstStyle/>
        <a:p>
          <a:endParaRPr lang="zh-CN" altLang="en-US"/>
        </a:p>
      </dgm:t>
    </dgm:pt>
    <dgm:pt modelId="{9B6F7520-AD8B-4F97-BD0C-42FB614CF0CD}" type="sibTrans" cxnId="{B7544A5F-94CE-4DA4-802D-B9D2C04FCCB5}">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bwMode="white">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a:ea typeface="微软雅黑"/>
              <a:cs typeface="+mn-cs"/>
            </a:rPr>
            <a:t>政策</a:t>
          </a:r>
        </a:p>
      </dgm:t>
    </dgm:pt>
    <dgm:pt modelId="{F3357CB1-656A-47B9-9960-B1CC3945900A}" type="parTrans" cxnId="{89E996CC-4F1A-46E6-B7A2-C580ECE30420}">
      <dgm:prSet/>
      <dgm:spPr/>
      <dgm:t>
        <a:bodyPr/>
        <a:lstStyle/>
        <a:p>
          <a:endParaRPr lang="zh-CN" altLang="en-US"/>
        </a:p>
      </dgm:t>
    </dgm:pt>
    <dgm:pt modelId="{6A5C6FB0-DB8D-4AD2-98B2-E209E10B9AB3}" type="sibTrans" cxnId="{89E996CC-4F1A-46E6-B7A2-C580ECE30420}">
      <dgm:prSet/>
      <dgm:spPr>
        <a:ln>
          <a:solidFill>
            <a:srgbClr val="50A8C4"/>
          </a:solidFill>
        </a:ln>
      </dgm:spPr>
      <dgm:t>
        <a:bodyPr/>
        <a:lstStyle/>
        <a:p>
          <a:endParaRPr lang="zh-CN" altLang="en-US"/>
        </a:p>
      </dgm:t>
    </dgm:pt>
    <dgm:pt modelId="{B1300650-68B0-49BD-A3E2-59B78737DB34}">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en-US" altLang="zh-CN" sz="1600" dirty="0" err="1"/>
            <a:t>Vivifrail</a:t>
          </a:r>
          <a:endParaRPr lang="en-US" altLang="zh-CN" sz="1600" dirty="0"/>
        </a:p>
      </dgm:t>
    </dgm:pt>
    <dgm:pt modelId="{A6388F5A-227C-4553-B20F-9D533BD4C794}" type="parTrans" cxnId="{F7CE0B0D-8708-40DC-AA20-5B6D2FEB1898}">
      <dgm:prSet/>
      <dgm:spPr/>
      <dgm:t>
        <a:bodyPr/>
        <a:lstStyle/>
        <a:p>
          <a:endParaRPr lang="zh-CN" altLang="en-US"/>
        </a:p>
      </dgm:t>
    </dgm:pt>
    <dgm:pt modelId="{AB6377F0-467A-48A3-A0A1-815CF2279D2B}" type="sibTrans" cxnId="{F7CE0B0D-8708-40DC-AA20-5B6D2FEB1898}">
      <dgm:prSet/>
      <dgm:spPr>
        <a:ln>
          <a:solidFill>
            <a:srgbClr val="50A8C4"/>
          </a:solidFill>
        </a:ln>
      </dgm:spPr>
      <dgm:t>
        <a:bodyPr/>
        <a:lstStyle/>
        <a:p>
          <a:endParaRPr lang="zh-CN" altLang="en-US"/>
        </a:p>
      </dgm:t>
    </dgm:pt>
    <dgm:pt modelId="{5D8A1F33-B64C-4A0E-B17E-521506227565}">
      <dgm:prSet phldr="0" custT="1"/>
      <dgm:spPr>
        <a:solidFill>
          <a:srgbClr val="6BB4CB"/>
        </a:solidFill>
        <a:ln w="19050">
          <a:solidFill>
            <a:srgbClr val="D3ECF1"/>
          </a:solidFill>
        </a:ln>
      </dgm:spPr>
      <dgm:t>
        <a:bodyPr vert="horz" wrap="square"/>
        <a:lstStyle/>
        <a:p>
          <a:pPr>
            <a:lnSpc>
              <a:spcPct val="100000"/>
            </a:lnSpc>
            <a:spcBef>
              <a:spcPct val="0"/>
            </a:spcBef>
            <a:spcAft>
              <a:spcPct val="35000"/>
            </a:spcAft>
          </a:pPr>
          <a:r>
            <a:rPr lang="zh-CN" altLang="en-US" sz="1600" dirty="0"/>
            <a:t>运动现状</a:t>
          </a:r>
          <a:endParaRPr sz="6600" dirty="0"/>
        </a:p>
      </dgm:t>
    </dgm:pt>
    <dgm:pt modelId="{FF81217F-D90F-47F8-B67A-F1FC8A15ADF1}" type="parTrans" cxnId="{BA0EF607-3975-4E18-AFD7-322F10572807}">
      <dgm:prSet/>
      <dgm:spPr/>
      <dgm:t>
        <a:bodyPr/>
        <a:lstStyle/>
        <a:p>
          <a:endParaRPr lang="zh-CN" altLang="en-US"/>
        </a:p>
      </dgm:t>
    </dgm:pt>
    <dgm:pt modelId="{BF3D3A26-7AC8-4EB7-B28F-F2AE5BB69A21}" type="sibTrans" cxnId="{BA0EF607-3975-4E18-AFD7-322F10572807}">
      <dgm:prSet/>
      <dgm:spPr>
        <a:ln>
          <a:solidFill>
            <a:srgbClr val="50A8C4"/>
          </a:solidFill>
        </a:ln>
      </dgm:spPr>
      <dgm:t>
        <a:bodyPr/>
        <a:lstStyle/>
        <a:p>
          <a:endParaRPr lang="zh-CN" altLang="en-US"/>
        </a:p>
      </dgm:t>
    </dgm:pt>
    <dgm:pt modelId="{5E854C0B-7594-493E-81F2-0A1AD07728FC}">
      <dgm:prSet phldr="0" custT="1"/>
      <dgm:spPr>
        <a:solidFill>
          <a:srgbClr val="6BB4CB"/>
        </a:solidFill>
        <a:ln w="19050">
          <a:solidFill>
            <a:srgbClr val="D3ECF1"/>
          </a:solidFill>
        </a:ln>
      </dgm:spPr>
      <dgm:t>
        <a:bodyPr vert="horz" wrap="square"/>
        <a:lstStyle/>
        <a:p>
          <a:pPr>
            <a:lnSpc>
              <a:spcPct val="100000"/>
            </a:lnSpc>
            <a:spcBef>
              <a:spcPct val="0"/>
            </a:spcBef>
            <a:spcAft>
              <a:spcPct val="35000"/>
            </a:spcAft>
          </a:pPr>
          <a:r>
            <a:rPr lang="zh-CN" altLang="en-US" sz="1600" dirty="0"/>
            <a:t>技术路线</a:t>
          </a:r>
          <a:endParaRPr sz="1600" dirty="0"/>
        </a:p>
      </dgm:t>
    </dgm:pt>
    <dgm:pt modelId="{B8B457A3-FD3A-4DE2-82A9-004A1EAA1153}" type="parTrans" cxnId="{E0FC58C3-4E4A-470E-8EE8-247C066B958F}">
      <dgm:prSet/>
      <dgm:spPr/>
      <dgm:t>
        <a:bodyPr/>
        <a:lstStyle/>
        <a:p>
          <a:endParaRPr lang="zh-CN" altLang="en-US"/>
        </a:p>
      </dgm:t>
    </dgm:pt>
    <dgm:pt modelId="{57E9CEC1-1ED5-4A79-BA94-A7D2181DBB4A}" type="sibTrans" cxnId="{E0FC58C3-4E4A-470E-8EE8-247C066B958F}">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71952">
        <dgm:presLayoutVars>
          <dgm:bulletEnabled val="1"/>
        </dgm:presLayoutVars>
      </dgm:prSet>
      <dgm:spPr>
        <a:xfrm>
          <a:off x="1792382" y="0"/>
          <a:ext cx="1050459" cy="527527"/>
        </a:xfrm>
        <a:prstGeom prst="ellipse">
          <a:avLst/>
        </a:prstGeom>
      </dgm:spPr>
    </dgm:pt>
    <dgm:pt modelId="{AD2CB772-5577-4D25-B7B8-C30D57C29C61}" type="pres">
      <dgm:prSet presAssocID="{9B6F7520-AD8B-4F97-BD0C-42FB614CF0CD}" presName="sibTrans" presStyleLbl="sibTrans2D1" presStyleIdx="1" presStyleCnt="5"/>
      <dgm:spPr>
        <a:xfrm>
          <a:off x="2988836" y="82730"/>
          <a:ext cx="309508" cy="362066"/>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70647">
        <dgm:presLayoutVars>
          <dgm:bulletEnabled val="1"/>
        </dgm:presLayoutVars>
      </dgm:prSet>
      <dgm:spPr>
        <a:xfrm>
          <a:off x="3426819" y="0"/>
          <a:ext cx="1031407" cy="527527"/>
        </a:xfrm>
        <a:prstGeom prst="ellipse">
          <a:avLst/>
        </a:prstGeom>
      </dgm:spPr>
    </dgm:pt>
    <dgm:pt modelId="{B7ECDFD9-4630-4D27-944E-4B6C227DD92B}" type="pres">
      <dgm:prSet presAssocID="{6A5C6FB0-DB8D-4AD2-98B2-E209E10B9AB3}" presName="sibTrans" presStyleLbl="sibTrans2D1" presStyleIdx="2" presStyleCnt="5"/>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1014" custLinFactNeighborX="-8822" custLinFactNeighborY="4618">
        <dgm:presLayoutVars>
          <dgm:bulletEnabled val="1"/>
        </dgm:presLayoutVars>
      </dgm:prSet>
      <dgm:spPr>
        <a:prstGeom prst="ellipse">
          <a:avLst/>
        </a:prstGeom>
      </dgm:spPr>
    </dgm:pt>
    <dgm:pt modelId="{91C2811D-576D-4D51-9FB0-A1776C814068}" type="pres">
      <dgm:prSet presAssocID="{AB6377F0-467A-48A3-A0A1-815CF2279D2B}" presName="sibTrans" presStyleLbl="sibTrans2D1" presStyleIdx="3" presStyleCnt="5"/>
      <dgm:spPr/>
    </dgm:pt>
    <dgm:pt modelId="{3C2EA2D8-1CEB-4419-8571-09D70DF5FA28}" type="pres">
      <dgm:prSet presAssocID="{AB6377F0-467A-48A3-A0A1-815CF2279D2B}" presName="connectorText" presStyleLbl="sibTrans2D1" presStyleIdx="3" presStyleCnt="5"/>
      <dgm:spPr/>
    </dgm:pt>
    <dgm:pt modelId="{AFD32B65-ED69-4C34-99BE-A705E502BF05}" type="pres">
      <dgm:prSet presAssocID="{5D8A1F33-B64C-4A0E-B17E-521506227565}" presName="node" presStyleLbl="node1" presStyleIdx="4" presStyleCnt="6" custScaleX="107655">
        <dgm:presLayoutVars>
          <dgm:bulletEnabled val="1"/>
        </dgm:presLayoutVars>
      </dgm:prSet>
      <dgm:spPr>
        <a:prstGeom prst="ellipse">
          <a:avLst/>
        </a:prstGeom>
      </dgm:spPr>
    </dgm:pt>
    <dgm:pt modelId="{2CC5D30F-0B31-45D2-8ED6-21E62FA87779}" type="pres">
      <dgm:prSet presAssocID="{BF3D3A26-7AC8-4EB7-B28F-F2AE5BB69A21}" presName="sibTrans" presStyleLbl="sibTrans2D1" presStyleIdx="4" presStyleCnt="5"/>
      <dgm:spPr/>
    </dgm:pt>
    <dgm:pt modelId="{6DC30957-F33F-49D7-B5AE-C694190A625A}" type="pres">
      <dgm:prSet presAssocID="{BF3D3A26-7AC8-4EB7-B28F-F2AE5BB69A21}" presName="connectorText" presStyleLbl="sibTrans2D1" presStyleIdx="4" presStyleCnt="5"/>
      <dgm:spPr/>
    </dgm:pt>
    <dgm:pt modelId="{90EA6488-13AC-4676-9D9E-564D9DD406D3}" type="pres">
      <dgm:prSet presAssocID="{5E854C0B-7594-493E-81F2-0A1AD07728FC}" presName="node" presStyleLbl="node1" presStyleIdx="5" presStyleCnt="6" custScaleX="104826">
        <dgm:presLayoutVars>
          <dgm:bulletEnabled val="1"/>
        </dgm:presLayoutVars>
      </dgm:prSet>
      <dgm:spPr>
        <a:prstGeom prst="ellipse">
          <a:avLst/>
        </a:prstGeom>
      </dgm:spPr>
    </dgm:pt>
  </dgm:ptLst>
  <dgm:cxnLst>
    <dgm:cxn modelId="{2937C206-6D39-4771-89C7-AC500F29FE74}" type="presOf" srcId="{5D8A1F33-B64C-4A0E-B17E-521506227565}" destId="{AFD32B65-ED69-4C34-99BE-A705E502BF05}" srcOrd="0" destOrd="0" presId="urn:microsoft.com/office/officeart/2005/8/layout/process1"/>
    <dgm:cxn modelId="{BA0EF607-3975-4E18-AFD7-322F10572807}" srcId="{407F31F1-0765-4DD7-B1CB-F5FF19C9640A}" destId="{5D8A1F33-B64C-4A0E-B17E-521506227565}" srcOrd="4" destOrd="0" parTransId="{FF81217F-D90F-47F8-B67A-F1FC8A15ADF1}" sibTransId="{BF3D3A26-7AC8-4EB7-B28F-F2AE5BB69A21}"/>
    <dgm:cxn modelId="{F7CE0B0D-8708-40DC-AA20-5B6D2FEB1898}" srcId="{407F31F1-0765-4DD7-B1CB-F5FF19C9640A}" destId="{B1300650-68B0-49BD-A3E2-59B78737DB34}" srcOrd="3" destOrd="0" parTransId="{A6388F5A-227C-4553-B20F-9D533BD4C794}" sibTransId="{AB6377F0-467A-48A3-A0A1-815CF2279D2B}"/>
    <dgm:cxn modelId="{1267EA16-82C2-4EA9-9D06-0881EB3316FE}" type="presOf" srcId="{BF3D3A26-7AC8-4EB7-B28F-F2AE5BB69A21}" destId="{6DC30957-F33F-49D7-B5AE-C694190A625A}" srcOrd="1" destOrd="0" presId="urn:microsoft.com/office/officeart/2005/8/layout/process1"/>
    <dgm:cxn modelId="{CD2A5D31-FB90-4B90-9A86-E21C80AE922E}" type="presOf" srcId="{9B6F7520-AD8B-4F97-BD0C-42FB614CF0CD}" destId="{B1BC0347-77F7-43CE-9A7F-A77CA33CFA4C}" srcOrd="1" destOrd="0" presId="urn:microsoft.com/office/officeart/2005/8/layout/process1"/>
    <dgm:cxn modelId="{B7544A5F-94CE-4DA4-802D-B9D2C04FCCB5}" srcId="{407F31F1-0765-4DD7-B1CB-F5FF19C9640A}" destId="{37AB6883-54CD-48C9-97C4-52CD7583AF75}" srcOrd="1" destOrd="0" parTransId="{1F753225-9DC2-4535-A19D-F79E6121B69C}" sibTransId="{9B6F7520-AD8B-4F97-BD0C-42FB614CF0CD}"/>
    <dgm:cxn modelId="{392F4D61-9BB7-4EA0-9A5B-3FE8045D3E1C}" type="presOf" srcId="{5E854C0B-7594-493E-81F2-0A1AD07728FC}" destId="{90EA6488-13AC-4676-9D9E-564D9DD406D3}" srcOrd="0" destOrd="0" presId="urn:microsoft.com/office/officeart/2005/8/layout/process1"/>
    <dgm:cxn modelId="{854D4566-2E36-47DF-9159-6CC687CB3660}" type="presOf" srcId="{6A5C6FB0-DB8D-4AD2-98B2-E209E10B9AB3}" destId="{B7ECDFD9-4630-4D27-944E-4B6C227DD92B}" srcOrd="0" destOrd="0" presId="urn:microsoft.com/office/officeart/2005/8/layout/process1"/>
    <dgm:cxn modelId="{1B32596B-4574-402D-AB29-C42A811A06CA}" type="presOf" srcId="{BF3D3A26-7AC8-4EB7-B28F-F2AE5BB69A21}" destId="{2CC5D30F-0B31-45D2-8ED6-21E62FA87779}" srcOrd="0" destOrd="0" presId="urn:microsoft.com/office/officeart/2005/8/layout/process1"/>
    <dgm:cxn modelId="{CAFD0B4E-AA8C-4CFA-8064-2B7586F17F25}" type="presOf" srcId="{37AB6883-54CD-48C9-97C4-52CD7583AF75}" destId="{38E2D946-F7D9-4EA9-8D57-2A5623A3A672}" srcOrd="0" destOrd="0" presId="urn:microsoft.com/office/officeart/2005/8/layout/process1"/>
    <dgm:cxn modelId="{A4D26270-A441-4276-A5E9-DA52C41C27A8}" type="presOf" srcId="{AB6377F0-467A-48A3-A0A1-815CF2279D2B}" destId="{3C2EA2D8-1CEB-4419-8571-09D70DF5FA28}" srcOrd="1" destOrd="0" presId="urn:microsoft.com/office/officeart/2005/8/layout/process1"/>
    <dgm:cxn modelId="{1FB63273-BCED-4499-926D-2C13EF62BB65}" type="presOf" srcId="{0DFC1F52-4D6F-4A0D-9DDE-E05B51E62203}" destId="{316A7F79-4C73-4614-ADE1-635FF2912247}" srcOrd="0" destOrd="0" presId="urn:microsoft.com/office/officeart/2005/8/layout/process1"/>
    <dgm:cxn modelId="{DB8EB587-6D12-439B-9850-9635BD1424F4}" srcId="{407F31F1-0765-4DD7-B1CB-F5FF19C9640A}" destId="{D88FF4DD-6210-414A-BAEF-2C03648BC6E1}" srcOrd="0" destOrd="0" parTransId="{A3B7FC20-2785-474A-A3AF-5840F3DFBCA5}" sibTransId="{0DFC1F52-4D6F-4A0D-9DDE-E05B51E62203}"/>
    <dgm:cxn modelId="{D128CC88-9956-4BAC-BE14-7613A1E1E6FA}" type="presOf" srcId="{D88FF4DD-6210-414A-BAEF-2C03648BC6E1}" destId="{8673C2A1-A185-48D7-8290-BD6EC4BF2118}" srcOrd="0" destOrd="0" presId="urn:microsoft.com/office/officeart/2005/8/layout/process1"/>
    <dgm:cxn modelId="{F7E30689-942A-41D1-95F6-4A9CDAC8B10E}" type="presOf" srcId="{56A12A67-2C48-4E82-B5AA-A410AC9BE309}" destId="{474A0BCA-69EB-46C9-954D-3124D6478848}" srcOrd="0" destOrd="0" presId="urn:microsoft.com/office/officeart/2005/8/layout/process1"/>
    <dgm:cxn modelId="{940C1FAC-B233-4887-91CD-BE65FC38035A}" type="presOf" srcId="{6A5C6FB0-DB8D-4AD2-98B2-E209E10B9AB3}" destId="{55721187-F5EB-41A0-88AE-3427FD128B99}" srcOrd="1" destOrd="0" presId="urn:microsoft.com/office/officeart/2005/8/layout/process1"/>
    <dgm:cxn modelId="{E0FC58C3-4E4A-470E-8EE8-247C066B958F}" srcId="{407F31F1-0765-4DD7-B1CB-F5FF19C9640A}" destId="{5E854C0B-7594-493E-81F2-0A1AD07728FC}" srcOrd="5" destOrd="0" parTransId="{B8B457A3-FD3A-4DE2-82A9-004A1EAA1153}" sibTransId="{57E9CEC1-1ED5-4A79-BA94-A7D2181DBB4A}"/>
    <dgm:cxn modelId="{178E76C9-33DE-445B-A273-7A8E3041117F}" type="presOf" srcId="{B1300650-68B0-49BD-A3E2-59B78737DB34}" destId="{CADB3AC5-E400-4078-B016-BCDF6DA6F178}" srcOrd="0" destOrd="0" presId="urn:microsoft.com/office/officeart/2005/8/layout/process1"/>
    <dgm:cxn modelId="{F5BA10CB-684C-4862-A472-AC2B1959E171}" type="presOf" srcId="{0DFC1F52-4D6F-4A0D-9DDE-E05B51E62203}" destId="{A80A1162-2898-4931-AE39-1137F5CEC8E1}" srcOrd="1" destOrd="0" presId="urn:microsoft.com/office/officeart/2005/8/layout/process1"/>
    <dgm:cxn modelId="{89E996CC-4F1A-46E6-B7A2-C580ECE30420}" srcId="{407F31F1-0765-4DD7-B1CB-F5FF19C9640A}" destId="{56A12A67-2C48-4E82-B5AA-A410AC9BE309}" srcOrd="2" destOrd="0" parTransId="{F3357CB1-656A-47B9-9960-B1CC3945900A}" sibTransId="{6A5C6FB0-DB8D-4AD2-98B2-E209E10B9AB3}"/>
    <dgm:cxn modelId="{9FFC41D4-CC96-490A-B1B6-AD1B2BEA21B9}" type="presOf" srcId="{9B6F7520-AD8B-4F97-BD0C-42FB614CF0CD}" destId="{AD2CB772-5577-4D25-B7B8-C30D57C29C61}" srcOrd="0" destOrd="0" presId="urn:microsoft.com/office/officeart/2005/8/layout/process1"/>
    <dgm:cxn modelId="{4EBBF2FC-573D-4DDC-B19C-B1BEB8956503}" type="presOf" srcId="{AB6377F0-467A-48A3-A0A1-815CF2279D2B}" destId="{91C2811D-576D-4D51-9FB0-A1776C814068}" srcOrd="0" destOrd="0" presId="urn:microsoft.com/office/officeart/2005/8/layout/process1"/>
    <dgm:cxn modelId="{A5F9E4FD-44B1-46A8-B500-D9FCEF40EF96}" type="presOf" srcId="{407F31F1-0765-4DD7-B1CB-F5FF19C9640A}" destId="{C5103366-558F-46E4-B0EC-4C4A5C02F73C}" srcOrd="0" destOrd="0" presId="urn:microsoft.com/office/officeart/2005/8/layout/process1"/>
    <dgm:cxn modelId="{07136E98-5600-43AC-90F9-D599C08A87A7}" type="presParOf" srcId="{C5103366-558F-46E4-B0EC-4C4A5C02F73C}" destId="{8673C2A1-A185-48D7-8290-BD6EC4BF2118}" srcOrd="0" destOrd="0" presId="urn:microsoft.com/office/officeart/2005/8/layout/process1"/>
    <dgm:cxn modelId="{58512DFD-9664-4753-8D9A-85E2F64AD0B6}" type="presParOf" srcId="{C5103366-558F-46E4-B0EC-4C4A5C02F73C}" destId="{316A7F79-4C73-4614-ADE1-635FF2912247}" srcOrd="1" destOrd="0" presId="urn:microsoft.com/office/officeart/2005/8/layout/process1"/>
    <dgm:cxn modelId="{FB2CA464-9A3C-4304-B3C7-2F63FCACE97F}" type="presParOf" srcId="{316A7F79-4C73-4614-ADE1-635FF2912247}" destId="{A80A1162-2898-4931-AE39-1137F5CEC8E1}" srcOrd="0" destOrd="0" presId="urn:microsoft.com/office/officeart/2005/8/layout/process1"/>
    <dgm:cxn modelId="{1A22FD6F-0040-46CC-9790-F247F691B629}" type="presParOf" srcId="{C5103366-558F-46E4-B0EC-4C4A5C02F73C}" destId="{38E2D946-F7D9-4EA9-8D57-2A5623A3A672}" srcOrd="2" destOrd="0" presId="urn:microsoft.com/office/officeart/2005/8/layout/process1"/>
    <dgm:cxn modelId="{C0064C4B-0E32-41D6-9D02-9999C25A19DE}" type="presParOf" srcId="{C5103366-558F-46E4-B0EC-4C4A5C02F73C}" destId="{AD2CB772-5577-4D25-B7B8-C30D57C29C61}" srcOrd="3" destOrd="0" presId="urn:microsoft.com/office/officeart/2005/8/layout/process1"/>
    <dgm:cxn modelId="{FCAFCFE3-4B28-4371-99BB-1A1B2C67B9BE}" type="presParOf" srcId="{AD2CB772-5577-4D25-B7B8-C30D57C29C61}" destId="{B1BC0347-77F7-43CE-9A7F-A77CA33CFA4C}" srcOrd="0" destOrd="0" presId="urn:microsoft.com/office/officeart/2005/8/layout/process1"/>
    <dgm:cxn modelId="{66396ED8-B359-4419-962C-6F1B477C5A1A}" type="presParOf" srcId="{C5103366-558F-46E4-B0EC-4C4A5C02F73C}" destId="{474A0BCA-69EB-46C9-954D-3124D6478848}" srcOrd="4" destOrd="0" presId="urn:microsoft.com/office/officeart/2005/8/layout/process1"/>
    <dgm:cxn modelId="{239A4CD7-502B-437F-9147-9F032568CE87}" type="presParOf" srcId="{C5103366-558F-46E4-B0EC-4C4A5C02F73C}" destId="{B7ECDFD9-4630-4D27-944E-4B6C227DD92B}" srcOrd="5" destOrd="0" presId="urn:microsoft.com/office/officeart/2005/8/layout/process1"/>
    <dgm:cxn modelId="{9882AB20-79E2-4596-B9ED-E01EC56336B7}" type="presParOf" srcId="{B7ECDFD9-4630-4D27-944E-4B6C227DD92B}" destId="{55721187-F5EB-41A0-88AE-3427FD128B99}" srcOrd="0" destOrd="0" presId="urn:microsoft.com/office/officeart/2005/8/layout/process1"/>
    <dgm:cxn modelId="{0F39C838-33BA-4E28-BAAD-6F4E69860035}" type="presParOf" srcId="{C5103366-558F-46E4-B0EC-4C4A5C02F73C}" destId="{CADB3AC5-E400-4078-B016-BCDF6DA6F178}" srcOrd="6" destOrd="0" presId="urn:microsoft.com/office/officeart/2005/8/layout/process1"/>
    <dgm:cxn modelId="{8CD0B90D-025B-4F03-B498-513C07040D08}" type="presParOf" srcId="{C5103366-558F-46E4-B0EC-4C4A5C02F73C}" destId="{91C2811D-576D-4D51-9FB0-A1776C814068}" srcOrd="7" destOrd="0" presId="urn:microsoft.com/office/officeart/2005/8/layout/process1"/>
    <dgm:cxn modelId="{1244B257-AF0F-4D13-87D2-5625F2FD0E91}" type="presParOf" srcId="{91C2811D-576D-4D51-9FB0-A1776C814068}" destId="{3C2EA2D8-1CEB-4419-8571-09D70DF5FA28}" srcOrd="0" destOrd="0" presId="urn:microsoft.com/office/officeart/2005/8/layout/process1"/>
    <dgm:cxn modelId="{837B763B-DC26-430A-8307-39EA4CC3AC7D}" type="presParOf" srcId="{C5103366-558F-46E4-B0EC-4C4A5C02F73C}" destId="{AFD32B65-ED69-4C34-99BE-A705E502BF05}" srcOrd="8" destOrd="0" presId="urn:microsoft.com/office/officeart/2005/8/layout/process1"/>
    <dgm:cxn modelId="{4E6A5230-87AC-4329-A6E8-C4860D44A7F4}" type="presParOf" srcId="{C5103366-558F-46E4-B0EC-4C4A5C02F73C}" destId="{2CC5D30F-0B31-45D2-8ED6-21E62FA87779}" srcOrd="9" destOrd="0" presId="urn:microsoft.com/office/officeart/2005/8/layout/process1"/>
    <dgm:cxn modelId="{B283E1E6-C42E-44D7-8DDE-2EC7F5FD854B}" type="presParOf" srcId="{2CC5D30F-0B31-45D2-8ED6-21E62FA87779}" destId="{6DC30957-F33F-49D7-B5AE-C694190A625A}" srcOrd="0" destOrd="0" presId="urn:microsoft.com/office/officeart/2005/8/layout/process1"/>
    <dgm:cxn modelId="{33D350DD-C130-4998-9F41-6450A1EA92CC}" type="presParOf" srcId="{C5103366-558F-46E4-B0EC-4C4A5C02F73C}" destId="{90EA6488-13AC-4676-9D9E-564D9DD406D3}" srcOrd="10"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gm:t>
    </dgm:pt>
    <dgm:pt modelId="{A3B7FC20-2785-474A-A3AF-5840F3DFBCA5}" type="parTrans" cxnId="{DB8EB587-6D12-439B-9850-9635BD1424F4}">
      <dgm:prSet/>
      <dgm:spPr/>
      <dgm:t>
        <a:bodyPr/>
        <a:lstStyle/>
        <a:p>
          <a:endParaRPr lang="zh-CN" altLang="en-US"/>
        </a:p>
      </dgm:t>
    </dgm:pt>
    <dgm:pt modelId="{0DFC1F52-4D6F-4A0D-9DDE-E05B51E62203}" type="sibTrans" cxnId="{DB8EB587-6D12-439B-9850-9635BD1424F4}">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gm:t>
    </dgm:pt>
    <dgm:pt modelId="{1F753225-9DC2-4535-A19D-F79E6121B69C}" type="parTrans" cxnId="{B7544A5F-94CE-4DA4-802D-B9D2C04FCCB5}">
      <dgm:prSet/>
      <dgm:spPr/>
      <dgm:t>
        <a:bodyPr/>
        <a:lstStyle/>
        <a:p>
          <a:endParaRPr lang="zh-CN" altLang="en-US"/>
        </a:p>
      </dgm:t>
    </dgm:pt>
    <dgm:pt modelId="{9B6F7520-AD8B-4F97-BD0C-42FB614CF0CD}" type="sibTrans" cxnId="{B7544A5F-94CE-4DA4-802D-B9D2C04FCCB5}">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政策</a:t>
          </a:r>
        </a:p>
      </dgm:t>
    </dgm:pt>
    <dgm:pt modelId="{F3357CB1-656A-47B9-9960-B1CC3945900A}" type="parTrans" cxnId="{89E996CC-4F1A-46E6-B7A2-C580ECE30420}">
      <dgm:prSet/>
      <dgm:spPr/>
      <dgm:t>
        <a:bodyPr/>
        <a:lstStyle/>
        <a:p>
          <a:endParaRPr lang="zh-CN" altLang="en-US"/>
        </a:p>
      </dgm:t>
    </dgm:pt>
    <dgm:pt modelId="{6A5C6FB0-DB8D-4AD2-98B2-E209E10B9AB3}" type="sibTrans" cxnId="{89E996CC-4F1A-46E6-B7A2-C580ECE30420}">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bwMode="white">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en-US" altLang="zh-CN" sz="1600" b="1" kern="1200" dirty="0" err="1">
              <a:solidFill>
                <a:prstClr val="white"/>
              </a:solidFill>
              <a:latin typeface="Arial"/>
              <a:ea typeface="微软雅黑"/>
              <a:cs typeface="+mn-cs"/>
            </a:rPr>
            <a:t>Vivifrail</a:t>
          </a:r>
          <a:endParaRPr lang="en-US" altLang="zh-CN" sz="1600" b="1" kern="1200" dirty="0">
            <a:solidFill>
              <a:prstClr val="white"/>
            </a:solidFill>
            <a:latin typeface="Arial"/>
            <a:ea typeface="微软雅黑"/>
            <a:cs typeface="+mn-cs"/>
          </a:endParaRPr>
        </a:p>
      </dgm:t>
    </dgm:pt>
    <dgm:pt modelId="{A6388F5A-227C-4553-B20F-9D533BD4C794}" type="parTrans" cxnId="{F7CE0B0D-8708-40DC-AA20-5B6D2FEB1898}">
      <dgm:prSet/>
      <dgm:spPr/>
      <dgm:t>
        <a:bodyPr/>
        <a:lstStyle/>
        <a:p>
          <a:endParaRPr lang="zh-CN" altLang="en-US"/>
        </a:p>
      </dgm:t>
    </dgm:pt>
    <dgm:pt modelId="{AB6377F0-467A-48A3-A0A1-815CF2279D2B}" type="sibTrans" cxnId="{F7CE0B0D-8708-40DC-AA20-5B6D2FEB1898}">
      <dgm:prSet/>
      <dgm:spPr>
        <a:ln>
          <a:solidFill>
            <a:srgbClr val="50A8C4"/>
          </a:solidFill>
        </a:ln>
      </dgm:spPr>
      <dgm:t>
        <a:bodyPr/>
        <a:lstStyle/>
        <a:p>
          <a:endParaRPr lang="zh-CN" altLang="en-US"/>
        </a:p>
      </dgm:t>
    </dgm:pt>
    <dgm:pt modelId="{5D8A1F33-B64C-4A0E-B17E-521506227565}">
      <dgm:prSet phldr="0" custT="1"/>
      <dgm:spPr>
        <a:solidFill>
          <a:srgbClr val="6BB4CB"/>
        </a:solidFill>
        <a:ln w="19050">
          <a:solidFill>
            <a:srgbClr val="D3ECF1"/>
          </a:solidFill>
        </a:ln>
      </dgm:spPr>
      <dgm:t>
        <a:bodyPr vert="horz" wrap="square"/>
        <a:lstStyle/>
        <a:p>
          <a:pPr>
            <a:lnSpc>
              <a:spcPct val="100000"/>
            </a:lnSpc>
            <a:spcBef>
              <a:spcPct val="0"/>
            </a:spcBef>
            <a:spcAft>
              <a:spcPct val="35000"/>
            </a:spcAft>
          </a:pPr>
          <a:r>
            <a:rPr lang="zh-CN" altLang="en-US" sz="1600" dirty="0"/>
            <a:t>运动现状</a:t>
          </a:r>
          <a:endParaRPr sz="6600" dirty="0"/>
        </a:p>
      </dgm:t>
    </dgm:pt>
    <dgm:pt modelId="{FF81217F-D90F-47F8-B67A-F1FC8A15ADF1}" type="parTrans" cxnId="{BA0EF607-3975-4E18-AFD7-322F10572807}">
      <dgm:prSet/>
      <dgm:spPr/>
      <dgm:t>
        <a:bodyPr/>
        <a:lstStyle/>
        <a:p>
          <a:endParaRPr lang="zh-CN" altLang="en-US"/>
        </a:p>
      </dgm:t>
    </dgm:pt>
    <dgm:pt modelId="{BF3D3A26-7AC8-4EB7-B28F-F2AE5BB69A21}" type="sibTrans" cxnId="{BA0EF607-3975-4E18-AFD7-322F10572807}">
      <dgm:prSet/>
      <dgm:spPr>
        <a:ln>
          <a:solidFill>
            <a:srgbClr val="50A8C4"/>
          </a:solidFill>
        </a:ln>
      </dgm:spPr>
      <dgm:t>
        <a:bodyPr/>
        <a:lstStyle/>
        <a:p>
          <a:endParaRPr lang="zh-CN" altLang="en-US"/>
        </a:p>
      </dgm:t>
    </dgm:pt>
    <dgm:pt modelId="{5E854C0B-7594-493E-81F2-0A1AD07728FC}">
      <dgm:prSet phldr="0" custT="1"/>
      <dgm:spPr>
        <a:solidFill>
          <a:srgbClr val="6BB4CB"/>
        </a:solidFill>
        <a:ln w="19050">
          <a:solidFill>
            <a:srgbClr val="D3ECF1"/>
          </a:solidFill>
        </a:ln>
      </dgm:spPr>
      <dgm:t>
        <a:bodyPr vert="horz" wrap="square"/>
        <a:lstStyle/>
        <a:p>
          <a:pPr>
            <a:lnSpc>
              <a:spcPct val="100000"/>
            </a:lnSpc>
            <a:spcBef>
              <a:spcPct val="0"/>
            </a:spcBef>
            <a:spcAft>
              <a:spcPct val="35000"/>
            </a:spcAft>
          </a:pPr>
          <a:r>
            <a:rPr lang="zh-CN" altLang="en-US" sz="1600" dirty="0"/>
            <a:t>技术路线</a:t>
          </a:r>
          <a:endParaRPr sz="1600" dirty="0"/>
        </a:p>
      </dgm:t>
    </dgm:pt>
    <dgm:pt modelId="{B8B457A3-FD3A-4DE2-82A9-004A1EAA1153}" type="parTrans" cxnId="{E0FC58C3-4E4A-470E-8EE8-247C066B958F}">
      <dgm:prSet/>
      <dgm:spPr/>
      <dgm:t>
        <a:bodyPr/>
        <a:lstStyle/>
        <a:p>
          <a:endParaRPr lang="zh-CN" altLang="en-US"/>
        </a:p>
      </dgm:t>
    </dgm:pt>
    <dgm:pt modelId="{57E9CEC1-1ED5-4A79-BA94-A7D2181DBB4A}" type="sibTrans" cxnId="{E0FC58C3-4E4A-470E-8EE8-247C066B958F}">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71952">
        <dgm:presLayoutVars>
          <dgm:bulletEnabled val="1"/>
        </dgm:presLayoutVars>
      </dgm:prSet>
      <dgm:spPr>
        <a:xfrm>
          <a:off x="1792382" y="0"/>
          <a:ext cx="1050459" cy="527527"/>
        </a:xfrm>
        <a:prstGeom prst="ellipse">
          <a:avLst/>
        </a:prstGeom>
      </dgm:spPr>
    </dgm:pt>
    <dgm:pt modelId="{AD2CB772-5577-4D25-B7B8-C30D57C29C61}" type="pres">
      <dgm:prSet presAssocID="{9B6F7520-AD8B-4F97-BD0C-42FB614CF0CD}" presName="sibTrans" presStyleLbl="sibTrans2D1" presStyleIdx="1" presStyleCnt="5"/>
      <dgm:spPr>
        <a:xfrm>
          <a:off x="2988836" y="82730"/>
          <a:ext cx="309508" cy="362066"/>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70647">
        <dgm:presLayoutVars>
          <dgm:bulletEnabled val="1"/>
        </dgm:presLayoutVars>
      </dgm:prSet>
      <dgm:spPr>
        <a:xfrm>
          <a:off x="3426819" y="0"/>
          <a:ext cx="1031407" cy="527527"/>
        </a:xfrm>
        <a:prstGeom prst="ellipse">
          <a:avLst/>
        </a:prstGeom>
      </dgm:spPr>
    </dgm:pt>
    <dgm:pt modelId="{B7ECDFD9-4630-4D27-944E-4B6C227DD92B}" type="pres">
      <dgm:prSet presAssocID="{6A5C6FB0-DB8D-4AD2-98B2-E209E10B9AB3}" presName="sibTrans" presStyleLbl="sibTrans2D1" presStyleIdx="2" presStyleCnt="5"/>
      <dgm:spPr>
        <a:xfrm>
          <a:off x="4591341" y="82730"/>
          <a:ext cx="282203" cy="362066"/>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1014" custLinFactNeighborX="-8822" custLinFactNeighborY="4618">
        <dgm:presLayoutVars>
          <dgm:bulletEnabled val="1"/>
        </dgm:presLayoutVars>
      </dgm:prSet>
      <dgm:spPr>
        <a:xfrm>
          <a:off x="4990686" y="0"/>
          <a:ext cx="1328754" cy="527527"/>
        </a:xfrm>
        <a:prstGeom prst="ellipse">
          <a:avLst/>
        </a:prstGeom>
      </dgm:spPr>
    </dgm:pt>
    <dgm:pt modelId="{91C2811D-576D-4D51-9FB0-A1776C814068}" type="pres">
      <dgm:prSet presAssocID="{AB6377F0-467A-48A3-A0A1-815CF2279D2B}" presName="sibTrans" presStyleLbl="sibTrans2D1" presStyleIdx="3" presStyleCnt="5"/>
      <dgm:spPr/>
    </dgm:pt>
    <dgm:pt modelId="{3C2EA2D8-1CEB-4419-8571-09D70DF5FA28}" type="pres">
      <dgm:prSet presAssocID="{AB6377F0-467A-48A3-A0A1-815CF2279D2B}" presName="connectorText" presStyleLbl="sibTrans2D1" presStyleIdx="3" presStyleCnt="5"/>
      <dgm:spPr/>
    </dgm:pt>
    <dgm:pt modelId="{AFD32B65-ED69-4C34-99BE-A705E502BF05}" type="pres">
      <dgm:prSet presAssocID="{5D8A1F33-B64C-4A0E-B17E-521506227565}" presName="node" presStyleLbl="node1" presStyleIdx="4" presStyleCnt="6" custScaleX="107655">
        <dgm:presLayoutVars>
          <dgm:bulletEnabled val="1"/>
        </dgm:presLayoutVars>
      </dgm:prSet>
      <dgm:spPr>
        <a:prstGeom prst="ellipse">
          <a:avLst/>
        </a:prstGeom>
      </dgm:spPr>
    </dgm:pt>
    <dgm:pt modelId="{2CC5D30F-0B31-45D2-8ED6-21E62FA87779}" type="pres">
      <dgm:prSet presAssocID="{BF3D3A26-7AC8-4EB7-B28F-F2AE5BB69A21}" presName="sibTrans" presStyleLbl="sibTrans2D1" presStyleIdx="4" presStyleCnt="5"/>
      <dgm:spPr/>
    </dgm:pt>
    <dgm:pt modelId="{6DC30957-F33F-49D7-B5AE-C694190A625A}" type="pres">
      <dgm:prSet presAssocID="{BF3D3A26-7AC8-4EB7-B28F-F2AE5BB69A21}" presName="connectorText" presStyleLbl="sibTrans2D1" presStyleIdx="4" presStyleCnt="5"/>
      <dgm:spPr/>
    </dgm:pt>
    <dgm:pt modelId="{90EA6488-13AC-4676-9D9E-564D9DD406D3}" type="pres">
      <dgm:prSet presAssocID="{5E854C0B-7594-493E-81F2-0A1AD07728FC}" presName="node" presStyleLbl="node1" presStyleIdx="5" presStyleCnt="6" custScaleX="104826">
        <dgm:presLayoutVars>
          <dgm:bulletEnabled val="1"/>
        </dgm:presLayoutVars>
      </dgm:prSet>
      <dgm:spPr>
        <a:prstGeom prst="ellipse">
          <a:avLst/>
        </a:prstGeom>
      </dgm:spPr>
    </dgm:pt>
  </dgm:ptLst>
  <dgm:cxnLst>
    <dgm:cxn modelId="{2937C206-6D39-4771-89C7-AC500F29FE74}" type="presOf" srcId="{5D8A1F33-B64C-4A0E-B17E-521506227565}" destId="{AFD32B65-ED69-4C34-99BE-A705E502BF05}" srcOrd="0" destOrd="0" presId="urn:microsoft.com/office/officeart/2005/8/layout/process1"/>
    <dgm:cxn modelId="{BA0EF607-3975-4E18-AFD7-322F10572807}" srcId="{407F31F1-0765-4DD7-B1CB-F5FF19C9640A}" destId="{5D8A1F33-B64C-4A0E-B17E-521506227565}" srcOrd="4" destOrd="0" parTransId="{FF81217F-D90F-47F8-B67A-F1FC8A15ADF1}" sibTransId="{BF3D3A26-7AC8-4EB7-B28F-F2AE5BB69A21}"/>
    <dgm:cxn modelId="{F7CE0B0D-8708-40DC-AA20-5B6D2FEB1898}" srcId="{407F31F1-0765-4DD7-B1CB-F5FF19C9640A}" destId="{B1300650-68B0-49BD-A3E2-59B78737DB34}" srcOrd="3" destOrd="0" parTransId="{A6388F5A-227C-4553-B20F-9D533BD4C794}" sibTransId="{AB6377F0-467A-48A3-A0A1-815CF2279D2B}"/>
    <dgm:cxn modelId="{1267EA16-82C2-4EA9-9D06-0881EB3316FE}" type="presOf" srcId="{BF3D3A26-7AC8-4EB7-B28F-F2AE5BB69A21}" destId="{6DC30957-F33F-49D7-B5AE-C694190A625A}" srcOrd="1" destOrd="0" presId="urn:microsoft.com/office/officeart/2005/8/layout/process1"/>
    <dgm:cxn modelId="{CD2A5D31-FB90-4B90-9A86-E21C80AE922E}" type="presOf" srcId="{9B6F7520-AD8B-4F97-BD0C-42FB614CF0CD}" destId="{B1BC0347-77F7-43CE-9A7F-A77CA33CFA4C}" srcOrd="1" destOrd="0" presId="urn:microsoft.com/office/officeart/2005/8/layout/process1"/>
    <dgm:cxn modelId="{B7544A5F-94CE-4DA4-802D-B9D2C04FCCB5}" srcId="{407F31F1-0765-4DD7-B1CB-F5FF19C9640A}" destId="{37AB6883-54CD-48C9-97C4-52CD7583AF75}" srcOrd="1" destOrd="0" parTransId="{1F753225-9DC2-4535-A19D-F79E6121B69C}" sibTransId="{9B6F7520-AD8B-4F97-BD0C-42FB614CF0CD}"/>
    <dgm:cxn modelId="{392F4D61-9BB7-4EA0-9A5B-3FE8045D3E1C}" type="presOf" srcId="{5E854C0B-7594-493E-81F2-0A1AD07728FC}" destId="{90EA6488-13AC-4676-9D9E-564D9DD406D3}" srcOrd="0" destOrd="0" presId="urn:microsoft.com/office/officeart/2005/8/layout/process1"/>
    <dgm:cxn modelId="{854D4566-2E36-47DF-9159-6CC687CB3660}" type="presOf" srcId="{6A5C6FB0-DB8D-4AD2-98B2-E209E10B9AB3}" destId="{B7ECDFD9-4630-4D27-944E-4B6C227DD92B}" srcOrd="0" destOrd="0" presId="urn:microsoft.com/office/officeart/2005/8/layout/process1"/>
    <dgm:cxn modelId="{1B32596B-4574-402D-AB29-C42A811A06CA}" type="presOf" srcId="{BF3D3A26-7AC8-4EB7-B28F-F2AE5BB69A21}" destId="{2CC5D30F-0B31-45D2-8ED6-21E62FA87779}" srcOrd="0" destOrd="0" presId="urn:microsoft.com/office/officeart/2005/8/layout/process1"/>
    <dgm:cxn modelId="{CAFD0B4E-AA8C-4CFA-8064-2B7586F17F25}" type="presOf" srcId="{37AB6883-54CD-48C9-97C4-52CD7583AF75}" destId="{38E2D946-F7D9-4EA9-8D57-2A5623A3A672}" srcOrd="0" destOrd="0" presId="urn:microsoft.com/office/officeart/2005/8/layout/process1"/>
    <dgm:cxn modelId="{A4D26270-A441-4276-A5E9-DA52C41C27A8}" type="presOf" srcId="{AB6377F0-467A-48A3-A0A1-815CF2279D2B}" destId="{3C2EA2D8-1CEB-4419-8571-09D70DF5FA28}" srcOrd="1" destOrd="0" presId="urn:microsoft.com/office/officeart/2005/8/layout/process1"/>
    <dgm:cxn modelId="{1FB63273-BCED-4499-926D-2C13EF62BB65}" type="presOf" srcId="{0DFC1F52-4D6F-4A0D-9DDE-E05B51E62203}" destId="{316A7F79-4C73-4614-ADE1-635FF2912247}" srcOrd="0" destOrd="0" presId="urn:microsoft.com/office/officeart/2005/8/layout/process1"/>
    <dgm:cxn modelId="{DB8EB587-6D12-439B-9850-9635BD1424F4}" srcId="{407F31F1-0765-4DD7-B1CB-F5FF19C9640A}" destId="{D88FF4DD-6210-414A-BAEF-2C03648BC6E1}" srcOrd="0" destOrd="0" parTransId="{A3B7FC20-2785-474A-A3AF-5840F3DFBCA5}" sibTransId="{0DFC1F52-4D6F-4A0D-9DDE-E05B51E62203}"/>
    <dgm:cxn modelId="{D128CC88-9956-4BAC-BE14-7613A1E1E6FA}" type="presOf" srcId="{D88FF4DD-6210-414A-BAEF-2C03648BC6E1}" destId="{8673C2A1-A185-48D7-8290-BD6EC4BF2118}" srcOrd="0" destOrd="0" presId="urn:microsoft.com/office/officeart/2005/8/layout/process1"/>
    <dgm:cxn modelId="{F7E30689-942A-41D1-95F6-4A9CDAC8B10E}" type="presOf" srcId="{56A12A67-2C48-4E82-B5AA-A410AC9BE309}" destId="{474A0BCA-69EB-46C9-954D-3124D6478848}" srcOrd="0" destOrd="0" presId="urn:microsoft.com/office/officeart/2005/8/layout/process1"/>
    <dgm:cxn modelId="{940C1FAC-B233-4887-91CD-BE65FC38035A}" type="presOf" srcId="{6A5C6FB0-DB8D-4AD2-98B2-E209E10B9AB3}" destId="{55721187-F5EB-41A0-88AE-3427FD128B99}" srcOrd="1" destOrd="0" presId="urn:microsoft.com/office/officeart/2005/8/layout/process1"/>
    <dgm:cxn modelId="{E0FC58C3-4E4A-470E-8EE8-247C066B958F}" srcId="{407F31F1-0765-4DD7-B1CB-F5FF19C9640A}" destId="{5E854C0B-7594-493E-81F2-0A1AD07728FC}" srcOrd="5" destOrd="0" parTransId="{B8B457A3-FD3A-4DE2-82A9-004A1EAA1153}" sibTransId="{57E9CEC1-1ED5-4A79-BA94-A7D2181DBB4A}"/>
    <dgm:cxn modelId="{178E76C9-33DE-445B-A273-7A8E3041117F}" type="presOf" srcId="{B1300650-68B0-49BD-A3E2-59B78737DB34}" destId="{CADB3AC5-E400-4078-B016-BCDF6DA6F178}" srcOrd="0" destOrd="0" presId="urn:microsoft.com/office/officeart/2005/8/layout/process1"/>
    <dgm:cxn modelId="{F5BA10CB-684C-4862-A472-AC2B1959E171}" type="presOf" srcId="{0DFC1F52-4D6F-4A0D-9DDE-E05B51E62203}" destId="{A80A1162-2898-4931-AE39-1137F5CEC8E1}" srcOrd="1" destOrd="0" presId="urn:microsoft.com/office/officeart/2005/8/layout/process1"/>
    <dgm:cxn modelId="{89E996CC-4F1A-46E6-B7A2-C580ECE30420}" srcId="{407F31F1-0765-4DD7-B1CB-F5FF19C9640A}" destId="{56A12A67-2C48-4E82-B5AA-A410AC9BE309}" srcOrd="2" destOrd="0" parTransId="{F3357CB1-656A-47B9-9960-B1CC3945900A}" sibTransId="{6A5C6FB0-DB8D-4AD2-98B2-E209E10B9AB3}"/>
    <dgm:cxn modelId="{9FFC41D4-CC96-490A-B1B6-AD1B2BEA21B9}" type="presOf" srcId="{9B6F7520-AD8B-4F97-BD0C-42FB614CF0CD}" destId="{AD2CB772-5577-4D25-B7B8-C30D57C29C61}" srcOrd="0" destOrd="0" presId="urn:microsoft.com/office/officeart/2005/8/layout/process1"/>
    <dgm:cxn modelId="{4EBBF2FC-573D-4DDC-B19C-B1BEB8956503}" type="presOf" srcId="{AB6377F0-467A-48A3-A0A1-815CF2279D2B}" destId="{91C2811D-576D-4D51-9FB0-A1776C814068}" srcOrd="0" destOrd="0" presId="urn:microsoft.com/office/officeart/2005/8/layout/process1"/>
    <dgm:cxn modelId="{A5F9E4FD-44B1-46A8-B500-D9FCEF40EF96}" type="presOf" srcId="{407F31F1-0765-4DD7-B1CB-F5FF19C9640A}" destId="{C5103366-558F-46E4-B0EC-4C4A5C02F73C}" srcOrd="0" destOrd="0" presId="urn:microsoft.com/office/officeart/2005/8/layout/process1"/>
    <dgm:cxn modelId="{07136E98-5600-43AC-90F9-D599C08A87A7}" type="presParOf" srcId="{C5103366-558F-46E4-B0EC-4C4A5C02F73C}" destId="{8673C2A1-A185-48D7-8290-BD6EC4BF2118}" srcOrd="0" destOrd="0" presId="urn:microsoft.com/office/officeart/2005/8/layout/process1"/>
    <dgm:cxn modelId="{58512DFD-9664-4753-8D9A-85E2F64AD0B6}" type="presParOf" srcId="{C5103366-558F-46E4-B0EC-4C4A5C02F73C}" destId="{316A7F79-4C73-4614-ADE1-635FF2912247}" srcOrd="1" destOrd="0" presId="urn:microsoft.com/office/officeart/2005/8/layout/process1"/>
    <dgm:cxn modelId="{FB2CA464-9A3C-4304-B3C7-2F63FCACE97F}" type="presParOf" srcId="{316A7F79-4C73-4614-ADE1-635FF2912247}" destId="{A80A1162-2898-4931-AE39-1137F5CEC8E1}" srcOrd="0" destOrd="0" presId="urn:microsoft.com/office/officeart/2005/8/layout/process1"/>
    <dgm:cxn modelId="{1A22FD6F-0040-46CC-9790-F247F691B629}" type="presParOf" srcId="{C5103366-558F-46E4-B0EC-4C4A5C02F73C}" destId="{38E2D946-F7D9-4EA9-8D57-2A5623A3A672}" srcOrd="2" destOrd="0" presId="urn:microsoft.com/office/officeart/2005/8/layout/process1"/>
    <dgm:cxn modelId="{C0064C4B-0E32-41D6-9D02-9999C25A19DE}" type="presParOf" srcId="{C5103366-558F-46E4-B0EC-4C4A5C02F73C}" destId="{AD2CB772-5577-4D25-B7B8-C30D57C29C61}" srcOrd="3" destOrd="0" presId="urn:microsoft.com/office/officeart/2005/8/layout/process1"/>
    <dgm:cxn modelId="{FCAFCFE3-4B28-4371-99BB-1A1B2C67B9BE}" type="presParOf" srcId="{AD2CB772-5577-4D25-B7B8-C30D57C29C61}" destId="{B1BC0347-77F7-43CE-9A7F-A77CA33CFA4C}" srcOrd="0" destOrd="0" presId="urn:microsoft.com/office/officeart/2005/8/layout/process1"/>
    <dgm:cxn modelId="{66396ED8-B359-4419-962C-6F1B477C5A1A}" type="presParOf" srcId="{C5103366-558F-46E4-B0EC-4C4A5C02F73C}" destId="{474A0BCA-69EB-46C9-954D-3124D6478848}" srcOrd="4" destOrd="0" presId="urn:microsoft.com/office/officeart/2005/8/layout/process1"/>
    <dgm:cxn modelId="{239A4CD7-502B-437F-9147-9F032568CE87}" type="presParOf" srcId="{C5103366-558F-46E4-B0EC-4C4A5C02F73C}" destId="{B7ECDFD9-4630-4D27-944E-4B6C227DD92B}" srcOrd="5" destOrd="0" presId="urn:microsoft.com/office/officeart/2005/8/layout/process1"/>
    <dgm:cxn modelId="{9882AB20-79E2-4596-B9ED-E01EC56336B7}" type="presParOf" srcId="{B7ECDFD9-4630-4D27-944E-4B6C227DD92B}" destId="{55721187-F5EB-41A0-88AE-3427FD128B99}" srcOrd="0" destOrd="0" presId="urn:microsoft.com/office/officeart/2005/8/layout/process1"/>
    <dgm:cxn modelId="{0F39C838-33BA-4E28-BAAD-6F4E69860035}" type="presParOf" srcId="{C5103366-558F-46E4-B0EC-4C4A5C02F73C}" destId="{CADB3AC5-E400-4078-B016-BCDF6DA6F178}" srcOrd="6" destOrd="0" presId="urn:microsoft.com/office/officeart/2005/8/layout/process1"/>
    <dgm:cxn modelId="{8CD0B90D-025B-4F03-B498-513C07040D08}" type="presParOf" srcId="{C5103366-558F-46E4-B0EC-4C4A5C02F73C}" destId="{91C2811D-576D-4D51-9FB0-A1776C814068}" srcOrd="7" destOrd="0" presId="urn:microsoft.com/office/officeart/2005/8/layout/process1"/>
    <dgm:cxn modelId="{1244B257-AF0F-4D13-87D2-5625F2FD0E91}" type="presParOf" srcId="{91C2811D-576D-4D51-9FB0-A1776C814068}" destId="{3C2EA2D8-1CEB-4419-8571-09D70DF5FA28}" srcOrd="0" destOrd="0" presId="urn:microsoft.com/office/officeart/2005/8/layout/process1"/>
    <dgm:cxn modelId="{837B763B-DC26-430A-8307-39EA4CC3AC7D}" type="presParOf" srcId="{C5103366-558F-46E4-B0EC-4C4A5C02F73C}" destId="{AFD32B65-ED69-4C34-99BE-A705E502BF05}" srcOrd="8" destOrd="0" presId="urn:microsoft.com/office/officeart/2005/8/layout/process1"/>
    <dgm:cxn modelId="{4E6A5230-87AC-4329-A6E8-C4860D44A7F4}" type="presParOf" srcId="{C5103366-558F-46E4-B0EC-4C4A5C02F73C}" destId="{2CC5D30F-0B31-45D2-8ED6-21E62FA87779}" srcOrd="9" destOrd="0" presId="urn:microsoft.com/office/officeart/2005/8/layout/process1"/>
    <dgm:cxn modelId="{B283E1E6-C42E-44D7-8DDE-2EC7F5FD854B}" type="presParOf" srcId="{2CC5D30F-0B31-45D2-8ED6-21E62FA87779}" destId="{6DC30957-F33F-49D7-B5AE-C694190A625A}" srcOrd="0" destOrd="0" presId="urn:microsoft.com/office/officeart/2005/8/layout/process1"/>
    <dgm:cxn modelId="{33D350DD-C130-4998-9F41-6450A1EA92CC}" type="presParOf" srcId="{C5103366-558F-46E4-B0EC-4C4A5C02F73C}" destId="{90EA6488-13AC-4676-9D9E-564D9DD406D3}" srcOrd="10"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gm:t>
    </dgm:pt>
    <dgm:pt modelId="{A3B7FC20-2785-474A-A3AF-5840F3DFBCA5}" type="parTrans" cxnId="{DB8EB587-6D12-439B-9850-9635BD1424F4}">
      <dgm:prSet/>
      <dgm:spPr/>
      <dgm:t>
        <a:bodyPr/>
        <a:lstStyle/>
        <a:p>
          <a:endParaRPr lang="zh-CN" altLang="en-US"/>
        </a:p>
      </dgm:t>
    </dgm:pt>
    <dgm:pt modelId="{0DFC1F52-4D6F-4A0D-9DDE-E05B51E62203}" type="sibTrans" cxnId="{DB8EB587-6D12-439B-9850-9635BD1424F4}">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gm:t>
    </dgm:pt>
    <dgm:pt modelId="{1F753225-9DC2-4535-A19D-F79E6121B69C}" type="parTrans" cxnId="{B7544A5F-94CE-4DA4-802D-B9D2C04FCCB5}">
      <dgm:prSet/>
      <dgm:spPr/>
      <dgm:t>
        <a:bodyPr/>
        <a:lstStyle/>
        <a:p>
          <a:endParaRPr lang="zh-CN" altLang="en-US"/>
        </a:p>
      </dgm:t>
    </dgm:pt>
    <dgm:pt modelId="{9B6F7520-AD8B-4F97-BD0C-42FB614CF0CD}" type="sibTrans" cxnId="{B7544A5F-94CE-4DA4-802D-B9D2C04FCCB5}">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政策</a:t>
          </a:r>
        </a:p>
      </dgm:t>
    </dgm:pt>
    <dgm:pt modelId="{F3357CB1-656A-47B9-9960-B1CC3945900A}" type="parTrans" cxnId="{89E996CC-4F1A-46E6-B7A2-C580ECE30420}">
      <dgm:prSet/>
      <dgm:spPr/>
      <dgm:t>
        <a:bodyPr/>
        <a:lstStyle/>
        <a:p>
          <a:endParaRPr lang="zh-CN" altLang="en-US"/>
        </a:p>
      </dgm:t>
    </dgm:pt>
    <dgm:pt modelId="{6A5C6FB0-DB8D-4AD2-98B2-E209E10B9AB3}" type="sibTrans" cxnId="{89E996CC-4F1A-46E6-B7A2-C580ECE30420}">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bwMode="white">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en-US" altLang="zh-CN" sz="1600" b="1" kern="1200" dirty="0" err="1">
              <a:solidFill>
                <a:prstClr val="white"/>
              </a:solidFill>
              <a:latin typeface="Arial"/>
              <a:ea typeface="微软雅黑"/>
              <a:cs typeface="+mn-cs"/>
            </a:rPr>
            <a:t>Vivifrail</a:t>
          </a:r>
          <a:endParaRPr lang="en-US" altLang="zh-CN" sz="1600" b="1" kern="1200" dirty="0">
            <a:solidFill>
              <a:prstClr val="white"/>
            </a:solidFill>
            <a:latin typeface="Arial"/>
            <a:ea typeface="微软雅黑"/>
            <a:cs typeface="+mn-cs"/>
          </a:endParaRPr>
        </a:p>
      </dgm:t>
    </dgm:pt>
    <dgm:pt modelId="{A6388F5A-227C-4553-B20F-9D533BD4C794}" type="parTrans" cxnId="{F7CE0B0D-8708-40DC-AA20-5B6D2FEB1898}">
      <dgm:prSet/>
      <dgm:spPr/>
      <dgm:t>
        <a:bodyPr/>
        <a:lstStyle/>
        <a:p>
          <a:endParaRPr lang="zh-CN" altLang="en-US"/>
        </a:p>
      </dgm:t>
    </dgm:pt>
    <dgm:pt modelId="{AB6377F0-467A-48A3-A0A1-815CF2279D2B}" type="sibTrans" cxnId="{F7CE0B0D-8708-40DC-AA20-5B6D2FEB1898}">
      <dgm:prSet/>
      <dgm:spPr>
        <a:ln>
          <a:solidFill>
            <a:srgbClr val="50A8C4"/>
          </a:solidFill>
        </a:ln>
      </dgm:spPr>
      <dgm:t>
        <a:bodyPr/>
        <a:lstStyle/>
        <a:p>
          <a:endParaRPr lang="zh-CN" altLang="en-US"/>
        </a:p>
      </dgm:t>
    </dgm:pt>
    <dgm:pt modelId="{5D8A1F33-B64C-4A0E-B17E-521506227565}">
      <dgm:prSet phldr="0" custT="1"/>
      <dgm:spPr>
        <a:solidFill>
          <a:srgbClr val="6BB4CB"/>
        </a:solidFill>
        <a:ln w="19050">
          <a:solidFill>
            <a:srgbClr val="D3ECF1"/>
          </a:solidFill>
        </a:ln>
      </dgm:spPr>
      <dgm:t>
        <a:bodyPr vert="horz" wrap="square"/>
        <a:lstStyle/>
        <a:p>
          <a:pPr>
            <a:lnSpc>
              <a:spcPct val="100000"/>
            </a:lnSpc>
            <a:spcBef>
              <a:spcPct val="0"/>
            </a:spcBef>
            <a:spcAft>
              <a:spcPct val="35000"/>
            </a:spcAft>
          </a:pPr>
          <a:r>
            <a:rPr lang="zh-CN" altLang="en-US" sz="1600" dirty="0"/>
            <a:t>运动现状</a:t>
          </a:r>
          <a:endParaRPr sz="6600" dirty="0"/>
        </a:p>
      </dgm:t>
    </dgm:pt>
    <dgm:pt modelId="{FF81217F-D90F-47F8-B67A-F1FC8A15ADF1}" type="parTrans" cxnId="{BA0EF607-3975-4E18-AFD7-322F10572807}">
      <dgm:prSet/>
      <dgm:spPr/>
      <dgm:t>
        <a:bodyPr/>
        <a:lstStyle/>
        <a:p>
          <a:endParaRPr lang="zh-CN" altLang="en-US"/>
        </a:p>
      </dgm:t>
    </dgm:pt>
    <dgm:pt modelId="{BF3D3A26-7AC8-4EB7-B28F-F2AE5BB69A21}" type="sibTrans" cxnId="{BA0EF607-3975-4E18-AFD7-322F10572807}">
      <dgm:prSet/>
      <dgm:spPr>
        <a:ln>
          <a:solidFill>
            <a:srgbClr val="50A8C4"/>
          </a:solidFill>
        </a:ln>
      </dgm:spPr>
      <dgm:t>
        <a:bodyPr/>
        <a:lstStyle/>
        <a:p>
          <a:endParaRPr lang="zh-CN" altLang="en-US"/>
        </a:p>
      </dgm:t>
    </dgm:pt>
    <dgm:pt modelId="{5E854C0B-7594-493E-81F2-0A1AD07728FC}">
      <dgm:prSet phldr="0" custT="1"/>
      <dgm:spPr>
        <a:solidFill>
          <a:srgbClr val="6BB4CB"/>
        </a:solidFill>
        <a:ln w="19050">
          <a:solidFill>
            <a:srgbClr val="D3ECF1"/>
          </a:solidFill>
        </a:ln>
      </dgm:spPr>
      <dgm:t>
        <a:bodyPr vert="horz" wrap="square"/>
        <a:lstStyle/>
        <a:p>
          <a:pPr>
            <a:lnSpc>
              <a:spcPct val="100000"/>
            </a:lnSpc>
            <a:spcBef>
              <a:spcPct val="0"/>
            </a:spcBef>
            <a:spcAft>
              <a:spcPct val="35000"/>
            </a:spcAft>
          </a:pPr>
          <a:r>
            <a:rPr lang="zh-CN" altLang="en-US" sz="1600" dirty="0"/>
            <a:t>技术路线</a:t>
          </a:r>
          <a:endParaRPr sz="1600" dirty="0"/>
        </a:p>
      </dgm:t>
    </dgm:pt>
    <dgm:pt modelId="{B8B457A3-FD3A-4DE2-82A9-004A1EAA1153}" type="parTrans" cxnId="{E0FC58C3-4E4A-470E-8EE8-247C066B958F}">
      <dgm:prSet/>
      <dgm:spPr/>
      <dgm:t>
        <a:bodyPr/>
        <a:lstStyle/>
        <a:p>
          <a:endParaRPr lang="zh-CN" altLang="en-US"/>
        </a:p>
      </dgm:t>
    </dgm:pt>
    <dgm:pt modelId="{57E9CEC1-1ED5-4A79-BA94-A7D2181DBB4A}" type="sibTrans" cxnId="{E0FC58C3-4E4A-470E-8EE8-247C066B958F}">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71952">
        <dgm:presLayoutVars>
          <dgm:bulletEnabled val="1"/>
        </dgm:presLayoutVars>
      </dgm:prSet>
      <dgm:spPr>
        <a:xfrm>
          <a:off x="1792382" y="0"/>
          <a:ext cx="1050459" cy="527527"/>
        </a:xfrm>
        <a:prstGeom prst="ellipse">
          <a:avLst/>
        </a:prstGeom>
      </dgm:spPr>
    </dgm:pt>
    <dgm:pt modelId="{AD2CB772-5577-4D25-B7B8-C30D57C29C61}" type="pres">
      <dgm:prSet presAssocID="{9B6F7520-AD8B-4F97-BD0C-42FB614CF0CD}" presName="sibTrans" presStyleLbl="sibTrans2D1" presStyleIdx="1" presStyleCnt="5"/>
      <dgm:spPr>
        <a:xfrm>
          <a:off x="2988836" y="82730"/>
          <a:ext cx="309508" cy="362066"/>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70647">
        <dgm:presLayoutVars>
          <dgm:bulletEnabled val="1"/>
        </dgm:presLayoutVars>
      </dgm:prSet>
      <dgm:spPr>
        <a:xfrm>
          <a:off x="3426819" y="0"/>
          <a:ext cx="1031407" cy="527527"/>
        </a:xfrm>
        <a:prstGeom prst="ellipse">
          <a:avLst/>
        </a:prstGeom>
      </dgm:spPr>
    </dgm:pt>
    <dgm:pt modelId="{B7ECDFD9-4630-4D27-944E-4B6C227DD92B}" type="pres">
      <dgm:prSet presAssocID="{6A5C6FB0-DB8D-4AD2-98B2-E209E10B9AB3}" presName="sibTrans" presStyleLbl="sibTrans2D1" presStyleIdx="2" presStyleCnt="5"/>
      <dgm:spPr>
        <a:xfrm>
          <a:off x="4591341" y="82730"/>
          <a:ext cx="282203" cy="362066"/>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1014" custLinFactNeighborX="-8822" custLinFactNeighborY="4618">
        <dgm:presLayoutVars>
          <dgm:bulletEnabled val="1"/>
        </dgm:presLayoutVars>
      </dgm:prSet>
      <dgm:spPr>
        <a:xfrm>
          <a:off x="4990686" y="0"/>
          <a:ext cx="1328754" cy="527527"/>
        </a:xfrm>
        <a:prstGeom prst="ellipse">
          <a:avLst/>
        </a:prstGeom>
      </dgm:spPr>
    </dgm:pt>
    <dgm:pt modelId="{91C2811D-576D-4D51-9FB0-A1776C814068}" type="pres">
      <dgm:prSet presAssocID="{AB6377F0-467A-48A3-A0A1-815CF2279D2B}" presName="sibTrans" presStyleLbl="sibTrans2D1" presStyleIdx="3" presStyleCnt="5"/>
      <dgm:spPr/>
    </dgm:pt>
    <dgm:pt modelId="{3C2EA2D8-1CEB-4419-8571-09D70DF5FA28}" type="pres">
      <dgm:prSet presAssocID="{AB6377F0-467A-48A3-A0A1-815CF2279D2B}" presName="connectorText" presStyleLbl="sibTrans2D1" presStyleIdx="3" presStyleCnt="5"/>
      <dgm:spPr/>
    </dgm:pt>
    <dgm:pt modelId="{AFD32B65-ED69-4C34-99BE-A705E502BF05}" type="pres">
      <dgm:prSet presAssocID="{5D8A1F33-B64C-4A0E-B17E-521506227565}" presName="node" presStyleLbl="node1" presStyleIdx="4" presStyleCnt="6" custScaleX="107655">
        <dgm:presLayoutVars>
          <dgm:bulletEnabled val="1"/>
        </dgm:presLayoutVars>
      </dgm:prSet>
      <dgm:spPr>
        <a:prstGeom prst="ellipse">
          <a:avLst/>
        </a:prstGeom>
      </dgm:spPr>
    </dgm:pt>
    <dgm:pt modelId="{2CC5D30F-0B31-45D2-8ED6-21E62FA87779}" type="pres">
      <dgm:prSet presAssocID="{BF3D3A26-7AC8-4EB7-B28F-F2AE5BB69A21}" presName="sibTrans" presStyleLbl="sibTrans2D1" presStyleIdx="4" presStyleCnt="5"/>
      <dgm:spPr/>
    </dgm:pt>
    <dgm:pt modelId="{6DC30957-F33F-49D7-B5AE-C694190A625A}" type="pres">
      <dgm:prSet presAssocID="{BF3D3A26-7AC8-4EB7-B28F-F2AE5BB69A21}" presName="connectorText" presStyleLbl="sibTrans2D1" presStyleIdx="4" presStyleCnt="5"/>
      <dgm:spPr/>
    </dgm:pt>
    <dgm:pt modelId="{90EA6488-13AC-4676-9D9E-564D9DD406D3}" type="pres">
      <dgm:prSet presAssocID="{5E854C0B-7594-493E-81F2-0A1AD07728FC}" presName="node" presStyleLbl="node1" presStyleIdx="5" presStyleCnt="6" custScaleX="104826">
        <dgm:presLayoutVars>
          <dgm:bulletEnabled val="1"/>
        </dgm:presLayoutVars>
      </dgm:prSet>
      <dgm:spPr>
        <a:prstGeom prst="ellipse">
          <a:avLst/>
        </a:prstGeom>
      </dgm:spPr>
    </dgm:pt>
  </dgm:ptLst>
  <dgm:cxnLst>
    <dgm:cxn modelId="{2937C206-6D39-4771-89C7-AC500F29FE74}" type="presOf" srcId="{5D8A1F33-B64C-4A0E-B17E-521506227565}" destId="{AFD32B65-ED69-4C34-99BE-A705E502BF05}" srcOrd="0" destOrd="0" presId="urn:microsoft.com/office/officeart/2005/8/layout/process1"/>
    <dgm:cxn modelId="{BA0EF607-3975-4E18-AFD7-322F10572807}" srcId="{407F31F1-0765-4DD7-B1CB-F5FF19C9640A}" destId="{5D8A1F33-B64C-4A0E-B17E-521506227565}" srcOrd="4" destOrd="0" parTransId="{FF81217F-D90F-47F8-B67A-F1FC8A15ADF1}" sibTransId="{BF3D3A26-7AC8-4EB7-B28F-F2AE5BB69A21}"/>
    <dgm:cxn modelId="{F7CE0B0D-8708-40DC-AA20-5B6D2FEB1898}" srcId="{407F31F1-0765-4DD7-B1CB-F5FF19C9640A}" destId="{B1300650-68B0-49BD-A3E2-59B78737DB34}" srcOrd="3" destOrd="0" parTransId="{A6388F5A-227C-4553-B20F-9D533BD4C794}" sibTransId="{AB6377F0-467A-48A3-A0A1-815CF2279D2B}"/>
    <dgm:cxn modelId="{1267EA16-82C2-4EA9-9D06-0881EB3316FE}" type="presOf" srcId="{BF3D3A26-7AC8-4EB7-B28F-F2AE5BB69A21}" destId="{6DC30957-F33F-49D7-B5AE-C694190A625A}" srcOrd="1" destOrd="0" presId="urn:microsoft.com/office/officeart/2005/8/layout/process1"/>
    <dgm:cxn modelId="{CD2A5D31-FB90-4B90-9A86-E21C80AE922E}" type="presOf" srcId="{9B6F7520-AD8B-4F97-BD0C-42FB614CF0CD}" destId="{B1BC0347-77F7-43CE-9A7F-A77CA33CFA4C}" srcOrd="1" destOrd="0" presId="urn:microsoft.com/office/officeart/2005/8/layout/process1"/>
    <dgm:cxn modelId="{B7544A5F-94CE-4DA4-802D-B9D2C04FCCB5}" srcId="{407F31F1-0765-4DD7-B1CB-F5FF19C9640A}" destId="{37AB6883-54CD-48C9-97C4-52CD7583AF75}" srcOrd="1" destOrd="0" parTransId="{1F753225-9DC2-4535-A19D-F79E6121B69C}" sibTransId="{9B6F7520-AD8B-4F97-BD0C-42FB614CF0CD}"/>
    <dgm:cxn modelId="{392F4D61-9BB7-4EA0-9A5B-3FE8045D3E1C}" type="presOf" srcId="{5E854C0B-7594-493E-81F2-0A1AD07728FC}" destId="{90EA6488-13AC-4676-9D9E-564D9DD406D3}" srcOrd="0" destOrd="0" presId="urn:microsoft.com/office/officeart/2005/8/layout/process1"/>
    <dgm:cxn modelId="{854D4566-2E36-47DF-9159-6CC687CB3660}" type="presOf" srcId="{6A5C6FB0-DB8D-4AD2-98B2-E209E10B9AB3}" destId="{B7ECDFD9-4630-4D27-944E-4B6C227DD92B}" srcOrd="0" destOrd="0" presId="urn:microsoft.com/office/officeart/2005/8/layout/process1"/>
    <dgm:cxn modelId="{1B32596B-4574-402D-AB29-C42A811A06CA}" type="presOf" srcId="{BF3D3A26-7AC8-4EB7-B28F-F2AE5BB69A21}" destId="{2CC5D30F-0B31-45D2-8ED6-21E62FA87779}" srcOrd="0" destOrd="0" presId="urn:microsoft.com/office/officeart/2005/8/layout/process1"/>
    <dgm:cxn modelId="{CAFD0B4E-AA8C-4CFA-8064-2B7586F17F25}" type="presOf" srcId="{37AB6883-54CD-48C9-97C4-52CD7583AF75}" destId="{38E2D946-F7D9-4EA9-8D57-2A5623A3A672}" srcOrd="0" destOrd="0" presId="urn:microsoft.com/office/officeart/2005/8/layout/process1"/>
    <dgm:cxn modelId="{A4D26270-A441-4276-A5E9-DA52C41C27A8}" type="presOf" srcId="{AB6377F0-467A-48A3-A0A1-815CF2279D2B}" destId="{3C2EA2D8-1CEB-4419-8571-09D70DF5FA28}" srcOrd="1" destOrd="0" presId="urn:microsoft.com/office/officeart/2005/8/layout/process1"/>
    <dgm:cxn modelId="{1FB63273-BCED-4499-926D-2C13EF62BB65}" type="presOf" srcId="{0DFC1F52-4D6F-4A0D-9DDE-E05B51E62203}" destId="{316A7F79-4C73-4614-ADE1-635FF2912247}" srcOrd="0" destOrd="0" presId="urn:microsoft.com/office/officeart/2005/8/layout/process1"/>
    <dgm:cxn modelId="{DB8EB587-6D12-439B-9850-9635BD1424F4}" srcId="{407F31F1-0765-4DD7-B1CB-F5FF19C9640A}" destId="{D88FF4DD-6210-414A-BAEF-2C03648BC6E1}" srcOrd="0" destOrd="0" parTransId="{A3B7FC20-2785-474A-A3AF-5840F3DFBCA5}" sibTransId="{0DFC1F52-4D6F-4A0D-9DDE-E05B51E62203}"/>
    <dgm:cxn modelId="{D128CC88-9956-4BAC-BE14-7613A1E1E6FA}" type="presOf" srcId="{D88FF4DD-6210-414A-BAEF-2C03648BC6E1}" destId="{8673C2A1-A185-48D7-8290-BD6EC4BF2118}" srcOrd="0" destOrd="0" presId="urn:microsoft.com/office/officeart/2005/8/layout/process1"/>
    <dgm:cxn modelId="{F7E30689-942A-41D1-95F6-4A9CDAC8B10E}" type="presOf" srcId="{56A12A67-2C48-4E82-B5AA-A410AC9BE309}" destId="{474A0BCA-69EB-46C9-954D-3124D6478848}" srcOrd="0" destOrd="0" presId="urn:microsoft.com/office/officeart/2005/8/layout/process1"/>
    <dgm:cxn modelId="{940C1FAC-B233-4887-91CD-BE65FC38035A}" type="presOf" srcId="{6A5C6FB0-DB8D-4AD2-98B2-E209E10B9AB3}" destId="{55721187-F5EB-41A0-88AE-3427FD128B99}" srcOrd="1" destOrd="0" presId="urn:microsoft.com/office/officeart/2005/8/layout/process1"/>
    <dgm:cxn modelId="{E0FC58C3-4E4A-470E-8EE8-247C066B958F}" srcId="{407F31F1-0765-4DD7-B1CB-F5FF19C9640A}" destId="{5E854C0B-7594-493E-81F2-0A1AD07728FC}" srcOrd="5" destOrd="0" parTransId="{B8B457A3-FD3A-4DE2-82A9-004A1EAA1153}" sibTransId="{57E9CEC1-1ED5-4A79-BA94-A7D2181DBB4A}"/>
    <dgm:cxn modelId="{178E76C9-33DE-445B-A273-7A8E3041117F}" type="presOf" srcId="{B1300650-68B0-49BD-A3E2-59B78737DB34}" destId="{CADB3AC5-E400-4078-B016-BCDF6DA6F178}" srcOrd="0" destOrd="0" presId="urn:microsoft.com/office/officeart/2005/8/layout/process1"/>
    <dgm:cxn modelId="{F5BA10CB-684C-4862-A472-AC2B1959E171}" type="presOf" srcId="{0DFC1F52-4D6F-4A0D-9DDE-E05B51E62203}" destId="{A80A1162-2898-4931-AE39-1137F5CEC8E1}" srcOrd="1" destOrd="0" presId="urn:microsoft.com/office/officeart/2005/8/layout/process1"/>
    <dgm:cxn modelId="{89E996CC-4F1A-46E6-B7A2-C580ECE30420}" srcId="{407F31F1-0765-4DD7-B1CB-F5FF19C9640A}" destId="{56A12A67-2C48-4E82-B5AA-A410AC9BE309}" srcOrd="2" destOrd="0" parTransId="{F3357CB1-656A-47B9-9960-B1CC3945900A}" sibTransId="{6A5C6FB0-DB8D-4AD2-98B2-E209E10B9AB3}"/>
    <dgm:cxn modelId="{9FFC41D4-CC96-490A-B1B6-AD1B2BEA21B9}" type="presOf" srcId="{9B6F7520-AD8B-4F97-BD0C-42FB614CF0CD}" destId="{AD2CB772-5577-4D25-B7B8-C30D57C29C61}" srcOrd="0" destOrd="0" presId="urn:microsoft.com/office/officeart/2005/8/layout/process1"/>
    <dgm:cxn modelId="{4EBBF2FC-573D-4DDC-B19C-B1BEB8956503}" type="presOf" srcId="{AB6377F0-467A-48A3-A0A1-815CF2279D2B}" destId="{91C2811D-576D-4D51-9FB0-A1776C814068}" srcOrd="0" destOrd="0" presId="urn:microsoft.com/office/officeart/2005/8/layout/process1"/>
    <dgm:cxn modelId="{A5F9E4FD-44B1-46A8-B500-D9FCEF40EF96}" type="presOf" srcId="{407F31F1-0765-4DD7-B1CB-F5FF19C9640A}" destId="{C5103366-558F-46E4-B0EC-4C4A5C02F73C}" srcOrd="0" destOrd="0" presId="urn:microsoft.com/office/officeart/2005/8/layout/process1"/>
    <dgm:cxn modelId="{07136E98-5600-43AC-90F9-D599C08A87A7}" type="presParOf" srcId="{C5103366-558F-46E4-B0EC-4C4A5C02F73C}" destId="{8673C2A1-A185-48D7-8290-BD6EC4BF2118}" srcOrd="0" destOrd="0" presId="urn:microsoft.com/office/officeart/2005/8/layout/process1"/>
    <dgm:cxn modelId="{58512DFD-9664-4753-8D9A-85E2F64AD0B6}" type="presParOf" srcId="{C5103366-558F-46E4-B0EC-4C4A5C02F73C}" destId="{316A7F79-4C73-4614-ADE1-635FF2912247}" srcOrd="1" destOrd="0" presId="urn:microsoft.com/office/officeart/2005/8/layout/process1"/>
    <dgm:cxn modelId="{FB2CA464-9A3C-4304-B3C7-2F63FCACE97F}" type="presParOf" srcId="{316A7F79-4C73-4614-ADE1-635FF2912247}" destId="{A80A1162-2898-4931-AE39-1137F5CEC8E1}" srcOrd="0" destOrd="0" presId="urn:microsoft.com/office/officeart/2005/8/layout/process1"/>
    <dgm:cxn modelId="{1A22FD6F-0040-46CC-9790-F247F691B629}" type="presParOf" srcId="{C5103366-558F-46E4-B0EC-4C4A5C02F73C}" destId="{38E2D946-F7D9-4EA9-8D57-2A5623A3A672}" srcOrd="2" destOrd="0" presId="urn:microsoft.com/office/officeart/2005/8/layout/process1"/>
    <dgm:cxn modelId="{C0064C4B-0E32-41D6-9D02-9999C25A19DE}" type="presParOf" srcId="{C5103366-558F-46E4-B0EC-4C4A5C02F73C}" destId="{AD2CB772-5577-4D25-B7B8-C30D57C29C61}" srcOrd="3" destOrd="0" presId="urn:microsoft.com/office/officeart/2005/8/layout/process1"/>
    <dgm:cxn modelId="{FCAFCFE3-4B28-4371-99BB-1A1B2C67B9BE}" type="presParOf" srcId="{AD2CB772-5577-4D25-B7B8-C30D57C29C61}" destId="{B1BC0347-77F7-43CE-9A7F-A77CA33CFA4C}" srcOrd="0" destOrd="0" presId="urn:microsoft.com/office/officeart/2005/8/layout/process1"/>
    <dgm:cxn modelId="{66396ED8-B359-4419-962C-6F1B477C5A1A}" type="presParOf" srcId="{C5103366-558F-46E4-B0EC-4C4A5C02F73C}" destId="{474A0BCA-69EB-46C9-954D-3124D6478848}" srcOrd="4" destOrd="0" presId="urn:microsoft.com/office/officeart/2005/8/layout/process1"/>
    <dgm:cxn modelId="{239A4CD7-502B-437F-9147-9F032568CE87}" type="presParOf" srcId="{C5103366-558F-46E4-B0EC-4C4A5C02F73C}" destId="{B7ECDFD9-4630-4D27-944E-4B6C227DD92B}" srcOrd="5" destOrd="0" presId="urn:microsoft.com/office/officeart/2005/8/layout/process1"/>
    <dgm:cxn modelId="{9882AB20-79E2-4596-B9ED-E01EC56336B7}" type="presParOf" srcId="{B7ECDFD9-4630-4D27-944E-4B6C227DD92B}" destId="{55721187-F5EB-41A0-88AE-3427FD128B99}" srcOrd="0" destOrd="0" presId="urn:microsoft.com/office/officeart/2005/8/layout/process1"/>
    <dgm:cxn modelId="{0F39C838-33BA-4E28-BAAD-6F4E69860035}" type="presParOf" srcId="{C5103366-558F-46E4-B0EC-4C4A5C02F73C}" destId="{CADB3AC5-E400-4078-B016-BCDF6DA6F178}" srcOrd="6" destOrd="0" presId="urn:microsoft.com/office/officeart/2005/8/layout/process1"/>
    <dgm:cxn modelId="{8CD0B90D-025B-4F03-B498-513C07040D08}" type="presParOf" srcId="{C5103366-558F-46E4-B0EC-4C4A5C02F73C}" destId="{91C2811D-576D-4D51-9FB0-A1776C814068}" srcOrd="7" destOrd="0" presId="urn:microsoft.com/office/officeart/2005/8/layout/process1"/>
    <dgm:cxn modelId="{1244B257-AF0F-4D13-87D2-5625F2FD0E91}" type="presParOf" srcId="{91C2811D-576D-4D51-9FB0-A1776C814068}" destId="{3C2EA2D8-1CEB-4419-8571-09D70DF5FA28}" srcOrd="0" destOrd="0" presId="urn:microsoft.com/office/officeart/2005/8/layout/process1"/>
    <dgm:cxn modelId="{837B763B-DC26-430A-8307-39EA4CC3AC7D}" type="presParOf" srcId="{C5103366-558F-46E4-B0EC-4C4A5C02F73C}" destId="{AFD32B65-ED69-4C34-99BE-A705E502BF05}" srcOrd="8" destOrd="0" presId="urn:microsoft.com/office/officeart/2005/8/layout/process1"/>
    <dgm:cxn modelId="{4E6A5230-87AC-4329-A6E8-C4860D44A7F4}" type="presParOf" srcId="{C5103366-558F-46E4-B0EC-4C4A5C02F73C}" destId="{2CC5D30F-0B31-45D2-8ED6-21E62FA87779}" srcOrd="9" destOrd="0" presId="urn:microsoft.com/office/officeart/2005/8/layout/process1"/>
    <dgm:cxn modelId="{B283E1E6-C42E-44D7-8DDE-2EC7F5FD854B}" type="presParOf" srcId="{2CC5D30F-0B31-45D2-8ED6-21E62FA87779}" destId="{6DC30957-F33F-49D7-B5AE-C694190A625A}" srcOrd="0" destOrd="0" presId="urn:microsoft.com/office/officeart/2005/8/layout/process1"/>
    <dgm:cxn modelId="{33D350DD-C130-4998-9F41-6450A1EA92CC}" type="presParOf" srcId="{C5103366-558F-46E4-B0EC-4C4A5C02F73C}" destId="{90EA6488-13AC-4676-9D9E-564D9DD406D3}" srcOrd="10" destOrd="0" presId="urn:microsoft.com/office/officeart/2005/8/layout/process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gm:t>
    </dgm:pt>
    <dgm:pt modelId="{A3B7FC20-2785-474A-A3AF-5840F3DFBCA5}" type="parTrans" cxnId="{DB8EB587-6D12-439B-9850-9635BD1424F4}">
      <dgm:prSet/>
      <dgm:spPr/>
      <dgm:t>
        <a:bodyPr/>
        <a:lstStyle/>
        <a:p>
          <a:endParaRPr lang="zh-CN" altLang="en-US"/>
        </a:p>
      </dgm:t>
    </dgm:pt>
    <dgm:pt modelId="{0DFC1F52-4D6F-4A0D-9DDE-E05B51E62203}" type="sibTrans" cxnId="{DB8EB587-6D12-439B-9850-9635BD1424F4}">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gm:t>
    </dgm:pt>
    <dgm:pt modelId="{1F753225-9DC2-4535-A19D-F79E6121B69C}" type="parTrans" cxnId="{B7544A5F-94CE-4DA4-802D-B9D2C04FCCB5}">
      <dgm:prSet/>
      <dgm:spPr/>
      <dgm:t>
        <a:bodyPr/>
        <a:lstStyle/>
        <a:p>
          <a:endParaRPr lang="zh-CN" altLang="en-US"/>
        </a:p>
      </dgm:t>
    </dgm:pt>
    <dgm:pt modelId="{9B6F7520-AD8B-4F97-BD0C-42FB614CF0CD}" type="sibTrans" cxnId="{B7544A5F-94CE-4DA4-802D-B9D2C04FCCB5}">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政策</a:t>
          </a:r>
        </a:p>
      </dgm:t>
    </dgm:pt>
    <dgm:pt modelId="{F3357CB1-656A-47B9-9960-B1CC3945900A}" type="parTrans" cxnId="{89E996CC-4F1A-46E6-B7A2-C580ECE30420}">
      <dgm:prSet/>
      <dgm:spPr/>
      <dgm:t>
        <a:bodyPr/>
        <a:lstStyle/>
        <a:p>
          <a:endParaRPr lang="zh-CN" altLang="en-US"/>
        </a:p>
      </dgm:t>
    </dgm:pt>
    <dgm:pt modelId="{6A5C6FB0-DB8D-4AD2-98B2-E209E10B9AB3}" type="sibTrans" cxnId="{89E996CC-4F1A-46E6-B7A2-C580ECE30420}">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en-US" altLang="zh-CN" sz="1600" b="0" kern="1200" dirty="0" err="1">
              <a:solidFill>
                <a:srgbClr val="EF8535"/>
              </a:solidFill>
              <a:latin typeface="微软雅黑" panose="020B0503020204020204" pitchFamily="34" charset="-122"/>
              <a:ea typeface="微软雅黑" panose="020B0503020204020204" pitchFamily="34" charset="-122"/>
              <a:cs typeface="+mn-cs"/>
            </a:rPr>
            <a:t>Vivifrail</a:t>
          </a:r>
          <a:endParaRPr lang="en-US" altLang="zh-CN" sz="1600" b="0" kern="1200" dirty="0">
            <a:solidFill>
              <a:srgbClr val="EF8535"/>
            </a:solidFill>
            <a:latin typeface="微软雅黑" panose="020B0503020204020204" pitchFamily="34" charset="-122"/>
            <a:ea typeface="微软雅黑" panose="020B0503020204020204" pitchFamily="34" charset="-122"/>
            <a:cs typeface="+mn-cs"/>
          </a:endParaRPr>
        </a:p>
      </dgm:t>
    </dgm:pt>
    <dgm:pt modelId="{A6388F5A-227C-4553-B20F-9D533BD4C794}" type="parTrans" cxnId="{F7CE0B0D-8708-40DC-AA20-5B6D2FEB1898}">
      <dgm:prSet/>
      <dgm:spPr/>
      <dgm:t>
        <a:bodyPr/>
        <a:lstStyle/>
        <a:p>
          <a:endParaRPr lang="zh-CN" altLang="en-US"/>
        </a:p>
      </dgm:t>
    </dgm:pt>
    <dgm:pt modelId="{AB6377F0-467A-48A3-A0A1-815CF2279D2B}" type="sibTrans" cxnId="{F7CE0B0D-8708-40DC-AA20-5B6D2FEB1898}">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D8A1F33-B64C-4A0E-B17E-521506227565}">
      <dgm:prSet phldr="0" custT="1"/>
      <dgm:spPr bwMode="white">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a:ea typeface="微软雅黑"/>
              <a:cs typeface="+mn-cs"/>
            </a:rPr>
            <a:t>运动现状</a:t>
          </a:r>
          <a:endParaRPr sz="1600" b="1" kern="1200" dirty="0">
            <a:solidFill>
              <a:prstClr val="white"/>
            </a:solidFill>
            <a:latin typeface="Arial"/>
            <a:ea typeface="微软雅黑"/>
            <a:cs typeface="+mn-cs"/>
          </a:endParaRPr>
        </a:p>
      </dgm:t>
    </dgm:pt>
    <dgm:pt modelId="{FF81217F-D90F-47F8-B67A-F1FC8A15ADF1}" type="parTrans" cxnId="{BA0EF607-3975-4E18-AFD7-322F10572807}">
      <dgm:prSet/>
      <dgm:spPr/>
      <dgm:t>
        <a:bodyPr/>
        <a:lstStyle/>
        <a:p>
          <a:endParaRPr lang="zh-CN" altLang="en-US"/>
        </a:p>
      </dgm:t>
    </dgm:pt>
    <dgm:pt modelId="{BF3D3A26-7AC8-4EB7-B28F-F2AE5BB69A21}" type="sibTrans" cxnId="{BA0EF607-3975-4E18-AFD7-322F10572807}">
      <dgm:prSet/>
      <dgm:spPr>
        <a:ln>
          <a:solidFill>
            <a:srgbClr val="50A8C4"/>
          </a:solidFill>
        </a:ln>
      </dgm:spPr>
      <dgm:t>
        <a:bodyPr/>
        <a:lstStyle/>
        <a:p>
          <a:endParaRPr lang="zh-CN" altLang="en-US"/>
        </a:p>
      </dgm:t>
    </dgm:pt>
    <dgm:pt modelId="{5E854C0B-7594-493E-81F2-0A1AD07728FC}">
      <dgm:prSet phldr="0" custT="1"/>
      <dgm:spPr>
        <a:solidFill>
          <a:srgbClr val="6BB4CB"/>
        </a:solidFill>
        <a:ln w="19050">
          <a:solidFill>
            <a:srgbClr val="D3ECF1"/>
          </a:solidFill>
        </a:ln>
      </dgm:spPr>
      <dgm:t>
        <a:bodyPr vert="horz" wrap="square"/>
        <a:lstStyle/>
        <a:p>
          <a:pPr>
            <a:lnSpc>
              <a:spcPct val="100000"/>
            </a:lnSpc>
            <a:spcBef>
              <a:spcPct val="0"/>
            </a:spcBef>
            <a:spcAft>
              <a:spcPct val="35000"/>
            </a:spcAft>
          </a:pPr>
          <a:r>
            <a:rPr lang="zh-CN" altLang="en-US" sz="1600" dirty="0"/>
            <a:t>技术路线</a:t>
          </a:r>
          <a:endParaRPr sz="1600" dirty="0"/>
        </a:p>
      </dgm:t>
    </dgm:pt>
    <dgm:pt modelId="{B8B457A3-FD3A-4DE2-82A9-004A1EAA1153}" type="parTrans" cxnId="{E0FC58C3-4E4A-470E-8EE8-247C066B958F}">
      <dgm:prSet/>
      <dgm:spPr/>
      <dgm:t>
        <a:bodyPr/>
        <a:lstStyle/>
        <a:p>
          <a:endParaRPr lang="zh-CN" altLang="en-US"/>
        </a:p>
      </dgm:t>
    </dgm:pt>
    <dgm:pt modelId="{57E9CEC1-1ED5-4A79-BA94-A7D2181DBB4A}" type="sibTrans" cxnId="{E0FC58C3-4E4A-470E-8EE8-247C066B958F}">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71952">
        <dgm:presLayoutVars>
          <dgm:bulletEnabled val="1"/>
        </dgm:presLayoutVars>
      </dgm:prSet>
      <dgm:spPr>
        <a:xfrm>
          <a:off x="1792382" y="0"/>
          <a:ext cx="1050459" cy="527527"/>
        </a:xfrm>
        <a:prstGeom prst="ellipse">
          <a:avLst/>
        </a:prstGeom>
      </dgm:spPr>
    </dgm:pt>
    <dgm:pt modelId="{AD2CB772-5577-4D25-B7B8-C30D57C29C61}" type="pres">
      <dgm:prSet presAssocID="{9B6F7520-AD8B-4F97-BD0C-42FB614CF0CD}" presName="sibTrans" presStyleLbl="sibTrans2D1" presStyleIdx="1" presStyleCnt="5"/>
      <dgm:spPr>
        <a:xfrm>
          <a:off x="2988836" y="82730"/>
          <a:ext cx="309508" cy="362066"/>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70647">
        <dgm:presLayoutVars>
          <dgm:bulletEnabled val="1"/>
        </dgm:presLayoutVars>
      </dgm:prSet>
      <dgm:spPr>
        <a:xfrm>
          <a:off x="3426819" y="0"/>
          <a:ext cx="1031407" cy="527527"/>
        </a:xfrm>
        <a:prstGeom prst="ellipse">
          <a:avLst/>
        </a:prstGeom>
      </dgm:spPr>
    </dgm:pt>
    <dgm:pt modelId="{B7ECDFD9-4630-4D27-944E-4B6C227DD92B}" type="pres">
      <dgm:prSet presAssocID="{6A5C6FB0-DB8D-4AD2-98B2-E209E10B9AB3}" presName="sibTrans" presStyleLbl="sibTrans2D1" presStyleIdx="2" presStyleCnt="5"/>
      <dgm:spPr>
        <a:xfrm>
          <a:off x="4591341" y="82730"/>
          <a:ext cx="282203" cy="362066"/>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1014" custLinFactNeighborX="-8822" custLinFactNeighborY="4618">
        <dgm:presLayoutVars>
          <dgm:bulletEnabled val="1"/>
        </dgm:presLayoutVars>
      </dgm:prSet>
      <dgm:spPr>
        <a:xfrm>
          <a:off x="4990686" y="0"/>
          <a:ext cx="1328754" cy="527527"/>
        </a:xfrm>
        <a:prstGeom prst="ellipse">
          <a:avLst/>
        </a:prstGeom>
      </dgm:spPr>
    </dgm:pt>
    <dgm:pt modelId="{91C2811D-576D-4D51-9FB0-A1776C814068}" type="pres">
      <dgm:prSet presAssocID="{AB6377F0-467A-48A3-A0A1-815CF2279D2B}" presName="sibTrans" presStyleLbl="sibTrans2D1" presStyleIdx="3" presStyleCnt="5"/>
      <dgm:spPr>
        <a:xfrm>
          <a:off x="6478314" y="82730"/>
          <a:ext cx="336813" cy="362066"/>
        </a:xfrm>
        <a:prstGeom prst="rightArrow">
          <a:avLst>
            <a:gd name="adj1" fmla="val 60000"/>
            <a:gd name="adj2" fmla="val 50000"/>
          </a:avLst>
        </a:prstGeom>
      </dgm:spPr>
    </dgm:pt>
    <dgm:pt modelId="{3C2EA2D8-1CEB-4419-8571-09D70DF5FA28}" type="pres">
      <dgm:prSet presAssocID="{AB6377F0-467A-48A3-A0A1-815CF2279D2B}" presName="connectorText" presStyleLbl="sibTrans2D1" presStyleIdx="3" presStyleCnt="5"/>
      <dgm:spPr/>
    </dgm:pt>
    <dgm:pt modelId="{AFD32B65-ED69-4C34-99BE-A705E502BF05}" type="pres">
      <dgm:prSet presAssocID="{5D8A1F33-B64C-4A0E-B17E-521506227565}" presName="node" presStyleLbl="node1" presStyleIdx="4" presStyleCnt="6" custScaleX="107655">
        <dgm:presLayoutVars>
          <dgm:bulletEnabled val="1"/>
        </dgm:presLayoutVars>
      </dgm:prSet>
      <dgm:spPr>
        <a:xfrm>
          <a:off x="6954937" y="0"/>
          <a:ext cx="1571703" cy="527527"/>
        </a:xfrm>
        <a:prstGeom prst="ellipse">
          <a:avLst/>
        </a:prstGeom>
      </dgm:spPr>
    </dgm:pt>
    <dgm:pt modelId="{2CC5D30F-0B31-45D2-8ED6-21E62FA87779}" type="pres">
      <dgm:prSet presAssocID="{BF3D3A26-7AC8-4EB7-B28F-F2AE5BB69A21}" presName="sibTrans" presStyleLbl="sibTrans2D1" presStyleIdx="4" presStyleCnt="5"/>
      <dgm:spPr/>
    </dgm:pt>
    <dgm:pt modelId="{6DC30957-F33F-49D7-B5AE-C694190A625A}" type="pres">
      <dgm:prSet presAssocID="{BF3D3A26-7AC8-4EB7-B28F-F2AE5BB69A21}" presName="connectorText" presStyleLbl="sibTrans2D1" presStyleIdx="4" presStyleCnt="5"/>
      <dgm:spPr/>
    </dgm:pt>
    <dgm:pt modelId="{90EA6488-13AC-4676-9D9E-564D9DD406D3}" type="pres">
      <dgm:prSet presAssocID="{5E854C0B-7594-493E-81F2-0A1AD07728FC}" presName="node" presStyleLbl="node1" presStyleIdx="5" presStyleCnt="6" custScaleX="104826">
        <dgm:presLayoutVars>
          <dgm:bulletEnabled val="1"/>
        </dgm:presLayoutVars>
      </dgm:prSet>
      <dgm:spPr>
        <a:prstGeom prst="ellipse">
          <a:avLst/>
        </a:prstGeom>
      </dgm:spPr>
    </dgm:pt>
  </dgm:ptLst>
  <dgm:cxnLst>
    <dgm:cxn modelId="{2937C206-6D39-4771-89C7-AC500F29FE74}" type="presOf" srcId="{5D8A1F33-B64C-4A0E-B17E-521506227565}" destId="{AFD32B65-ED69-4C34-99BE-A705E502BF05}" srcOrd="0" destOrd="0" presId="urn:microsoft.com/office/officeart/2005/8/layout/process1"/>
    <dgm:cxn modelId="{BA0EF607-3975-4E18-AFD7-322F10572807}" srcId="{407F31F1-0765-4DD7-B1CB-F5FF19C9640A}" destId="{5D8A1F33-B64C-4A0E-B17E-521506227565}" srcOrd="4" destOrd="0" parTransId="{FF81217F-D90F-47F8-B67A-F1FC8A15ADF1}" sibTransId="{BF3D3A26-7AC8-4EB7-B28F-F2AE5BB69A21}"/>
    <dgm:cxn modelId="{F7CE0B0D-8708-40DC-AA20-5B6D2FEB1898}" srcId="{407F31F1-0765-4DD7-B1CB-F5FF19C9640A}" destId="{B1300650-68B0-49BD-A3E2-59B78737DB34}" srcOrd="3" destOrd="0" parTransId="{A6388F5A-227C-4553-B20F-9D533BD4C794}" sibTransId="{AB6377F0-467A-48A3-A0A1-815CF2279D2B}"/>
    <dgm:cxn modelId="{1267EA16-82C2-4EA9-9D06-0881EB3316FE}" type="presOf" srcId="{BF3D3A26-7AC8-4EB7-B28F-F2AE5BB69A21}" destId="{6DC30957-F33F-49D7-B5AE-C694190A625A}" srcOrd="1" destOrd="0" presId="urn:microsoft.com/office/officeart/2005/8/layout/process1"/>
    <dgm:cxn modelId="{CD2A5D31-FB90-4B90-9A86-E21C80AE922E}" type="presOf" srcId="{9B6F7520-AD8B-4F97-BD0C-42FB614CF0CD}" destId="{B1BC0347-77F7-43CE-9A7F-A77CA33CFA4C}" srcOrd="1" destOrd="0" presId="urn:microsoft.com/office/officeart/2005/8/layout/process1"/>
    <dgm:cxn modelId="{B7544A5F-94CE-4DA4-802D-B9D2C04FCCB5}" srcId="{407F31F1-0765-4DD7-B1CB-F5FF19C9640A}" destId="{37AB6883-54CD-48C9-97C4-52CD7583AF75}" srcOrd="1" destOrd="0" parTransId="{1F753225-9DC2-4535-A19D-F79E6121B69C}" sibTransId="{9B6F7520-AD8B-4F97-BD0C-42FB614CF0CD}"/>
    <dgm:cxn modelId="{392F4D61-9BB7-4EA0-9A5B-3FE8045D3E1C}" type="presOf" srcId="{5E854C0B-7594-493E-81F2-0A1AD07728FC}" destId="{90EA6488-13AC-4676-9D9E-564D9DD406D3}" srcOrd="0" destOrd="0" presId="urn:microsoft.com/office/officeart/2005/8/layout/process1"/>
    <dgm:cxn modelId="{854D4566-2E36-47DF-9159-6CC687CB3660}" type="presOf" srcId="{6A5C6FB0-DB8D-4AD2-98B2-E209E10B9AB3}" destId="{B7ECDFD9-4630-4D27-944E-4B6C227DD92B}" srcOrd="0" destOrd="0" presId="urn:microsoft.com/office/officeart/2005/8/layout/process1"/>
    <dgm:cxn modelId="{1B32596B-4574-402D-AB29-C42A811A06CA}" type="presOf" srcId="{BF3D3A26-7AC8-4EB7-B28F-F2AE5BB69A21}" destId="{2CC5D30F-0B31-45D2-8ED6-21E62FA87779}" srcOrd="0" destOrd="0" presId="urn:microsoft.com/office/officeart/2005/8/layout/process1"/>
    <dgm:cxn modelId="{CAFD0B4E-AA8C-4CFA-8064-2B7586F17F25}" type="presOf" srcId="{37AB6883-54CD-48C9-97C4-52CD7583AF75}" destId="{38E2D946-F7D9-4EA9-8D57-2A5623A3A672}" srcOrd="0" destOrd="0" presId="urn:microsoft.com/office/officeart/2005/8/layout/process1"/>
    <dgm:cxn modelId="{A4D26270-A441-4276-A5E9-DA52C41C27A8}" type="presOf" srcId="{AB6377F0-467A-48A3-A0A1-815CF2279D2B}" destId="{3C2EA2D8-1CEB-4419-8571-09D70DF5FA28}" srcOrd="1" destOrd="0" presId="urn:microsoft.com/office/officeart/2005/8/layout/process1"/>
    <dgm:cxn modelId="{1FB63273-BCED-4499-926D-2C13EF62BB65}" type="presOf" srcId="{0DFC1F52-4D6F-4A0D-9DDE-E05B51E62203}" destId="{316A7F79-4C73-4614-ADE1-635FF2912247}" srcOrd="0" destOrd="0" presId="urn:microsoft.com/office/officeart/2005/8/layout/process1"/>
    <dgm:cxn modelId="{DB8EB587-6D12-439B-9850-9635BD1424F4}" srcId="{407F31F1-0765-4DD7-B1CB-F5FF19C9640A}" destId="{D88FF4DD-6210-414A-BAEF-2C03648BC6E1}" srcOrd="0" destOrd="0" parTransId="{A3B7FC20-2785-474A-A3AF-5840F3DFBCA5}" sibTransId="{0DFC1F52-4D6F-4A0D-9DDE-E05B51E62203}"/>
    <dgm:cxn modelId="{D128CC88-9956-4BAC-BE14-7613A1E1E6FA}" type="presOf" srcId="{D88FF4DD-6210-414A-BAEF-2C03648BC6E1}" destId="{8673C2A1-A185-48D7-8290-BD6EC4BF2118}" srcOrd="0" destOrd="0" presId="urn:microsoft.com/office/officeart/2005/8/layout/process1"/>
    <dgm:cxn modelId="{F7E30689-942A-41D1-95F6-4A9CDAC8B10E}" type="presOf" srcId="{56A12A67-2C48-4E82-B5AA-A410AC9BE309}" destId="{474A0BCA-69EB-46C9-954D-3124D6478848}" srcOrd="0" destOrd="0" presId="urn:microsoft.com/office/officeart/2005/8/layout/process1"/>
    <dgm:cxn modelId="{940C1FAC-B233-4887-91CD-BE65FC38035A}" type="presOf" srcId="{6A5C6FB0-DB8D-4AD2-98B2-E209E10B9AB3}" destId="{55721187-F5EB-41A0-88AE-3427FD128B99}" srcOrd="1" destOrd="0" presId="urn:microsoft.com/office/officeart/2005/8/layout/process1"/>
    <dgm:cxn modelId="{E0FC58C3-4E4A-470E-8EE8-247C066B958F}" srcId="{407F31F1-0765-4DD7-B1CB-F5FF19C9640A}" destId="{5E854C0B-7594-493E-81F2-0A1AD07728FC}" srcOrd="5" destOrd="0" parTransId="{B8B457A3-FD3A-4DE2-82A9-004A1EAA1153}" sibTransId="{57E9CEC1-1ED5-4A79-BA94-A7D2181DBB4A}"/>
    <dgm:cxn modelId="{178E76C9-33DE-445B-A273-7A8E3041117F}" type="presOf" srcId="{B1300650-68B0-49BD-A3E2-59B78737DB34}" destId="{CADB3AC5-E400-4078-B016-BCDF6DA6F178}" srcOrd="0" destOrd="0" presId="urn:microsoft.com/office/officeart/2005/8/layout/process1"/>
    <dgm:cxn modelId="{F5BA10CB-684C-4862-A472-AC2B1959E171}" type="presOf" srcId="{0DFC1F52-4D6F-4A0D-9DDE-E05B51E62203}" destId="{A80A1162-2898-4931-AE39-1137F5CEC8E1}" srcOrd="1" destOrd="0" presId="urn:microsoft.com/office/officeart/2005/8/layout/process1"/>
    <dgm:cxn modelId="{89E996CC-4F1A-46E6-B7A2-C580ECE30420}" srcId="{407F31F1-0765-4DD7-B1CB-F5FF19C9640A}" destId="{56A12A67-2C48-4E82-B5AA-A410AC9BE309}" srcOrd="2" destOrd="0" parTransId="{F3357CB1-656A-47B9-9960-B1CC3945900A}" sibTransId="{6A5C6FB0-DB8D-4AD2-98B2-E209E10B9AB3}"/>
    <dgm:cxn modelId="{9FFC41D4-CC96-490A-B1B6-AD1B2BEA21B9}" type="presOf" srcId="{9B6F7520-AD8B-4F97-BD0C-42FB614CF0CD}" destId="{AD2CB772-5577-4D25-B7B8-C30D57C29C61}" srcOrd="0" destOrd="0" presId="urn:microsoft.com/office/officeart/2005/8/layout/process1"/>
    <dgm:cxn modelId="{4EBBF2FC-573D-4DDC-B19C-B1BEB8956503}" type="presOf" srcId="{AB6377F0-467A-48A3-A0A1-815CF2279D2B}" destId="{91C2811D-576D-4D51-9FB0-A1776C814068}" srcOrd="0" destOrd="0" presId="urn:microsoft.com/office/officeart/2005/8/layout/process1"/>
    <dgm:cxn modelId="{A5F9E4FD-44B1-46A8-B500-D9FCEF40EF96}" type="presOf" srcId="{407F31F1-0765-4DD7-B1CB-F5FF19C9640A}" destId="{C5103366-558F-46E4-B0EC-4C4A5C02F73C}" srcOrd="0" destOrd="0" presId="urn:microsoft.com/office/officeart/2005/8/layout/process1"/>
    <dgm:cxn modelId="{07136E98-5600-43AC-90F9-D599C08A87A7}" type="presParOf" srcId="{C5103366-558F-46E4-B0EC-4C4A5C02F73C}" destId="{8673C2A1-A185-48D7-8290-BD6EC4BF2118}" srcOrd="0" destOrd="0" presId="urn:microsoft.com/office/officeart/2005/8/layout/process1"/>
    <dgm:cxn modelId="{58512DFD-9664-4753-8D9A-85E2F64AD0B6}" type="presParOf" srcId="{C5103366-558F-46E4-B0EC-4C4A5C02F73C}" destId="{316A7F79-4C73-4614-ADE1-635FF2912247}" srcOrd="1" destOrd="0" presId="urn:microsoft.com/office/officeart/2005/8/layout/process1"/>
    <dgm:cxn modelId="{FB2CA464-9A3C-4304-B3C7-2F63FCACE97F}" type="presParOf" srcId="{316A7F79-4C73-4614-ADE1-635FF2912247}" destId="{A80A1162-2898-4931-AE39-1137F5CEC8E1}" srcOrd="0" destOrd="0" presId="urn:microsoft.com/office/officeart/2005/8/layout/process1"/>
    <dgm:cxn modelId="{1A22FD6F-0040-46CC-9790-F247F691B629}" type="presParOf" srcId="{C5103366-558F-46E4-B0EC-4C4A5C02F73C}" destId="{38E2D946-F7D9-4EA9-8D57-2A5623A3A672}" srcOrd="2" destOrd="0" presId="urn:microsoft.com/office/officeart/2005/8/layout/process1"/>
    <dgm:cxn modelId="{C0064C4B-0E32-41D6-9D02-9999C25A19DE}" type="presParOf" srcId="{C5103366-558F-46E4-B0EC-4C4A5C02F73C}" destId="{AD2CB772-5577-4D25-B7B8-C30D57C29C61}" srcOrd="3" destOrd="0" presId="urn:microsoft.com/office/officeart/2005/8/layout/process1"/>
    <dgm:cxn modelId="{FCAFCFE3-4B28-4371-99BB-1A1B2C67B9BE}" type="presParOf" srcId="{AD2CB772-5577-4D25-B7B8-C30D57C29C61}" destId="{B1BC0347-77F7-43CE-9A7F-A77CA33CFA4C}" srcOrd="0" destOrd="0" presId="urn:microsoft.com/office/officeart/2005/8/layout/process1"/>
    <dgm:cxn modelId="{66396ED8-B359-4419-962C-6F1B477C5A1A}" type="presParOf" srcId="{C5103366-558F-46E4-B0EC-4C4A5C02F73C}" destId="{474A0BCA-69EB-46C9-954D-3124D6478848}" srcOrd="4" destOrd="0" presId="urn:microsoft.com/office/officeart/2005/8/layout/process1"/>
    <dgm:cxn modelId="{239A4CD7-502B-437F-9147-9F032568CE87}" type="presParOf" srcId="{C5103366-558F-46E4-B0EC-4C4A5C02F73C}" destId="{B7ECDFD9-4630-4D27-944E-4B6C227DD92B}" srcOrd="5" destOrd="0" presId="urn:microsoft.com/office/officeart/2005/8/layout/process1"/>
    <dgm:cxn modelId="{9882AB20-79E2-4596-B9ED-E01EC56336B7}" type="presParOf" srcId="{B7ECDFD9-4630-4D27-944E-4B6C227DD92B}" destId="{55721187-F5EB-41A0-88AE-3427FD128B99}" srcOrd="0" destOrd="0" presId="urn:microsoft.com/office/officeart/2005/8/layout/process1"/>
    <dgm:cxn modelId="{0F39C838-33BA-4E28-BAAD-6F4E69860035}" type="presParOf" srcId="{C5103366-558F-46E4-B0EC-4C4A5C02F73C}" destId="{CADB3AC5-E400-4078-B016-BCDF6DA6F178}" srcOrd="6" destOrd="0" presId="urn:microsoft.com/office/officeart/2005/8/layout/process1"/>
    <dgm:cxn modelId="{8CD0B90D-025B-4F03-B498-513C07040D08}" type="presParOf" srcId="{C5103366-558F-46E4-B0EC-4C4A5C02F73C}" destId="{91C2811D-576D-4D51-9FB0-A1776C814068}" srcOrd="7" destOrd="0" presId="urn:microsoft.com/office/officeart/2005/8/layout/process1"/>
    <dgm:cxn modelId="{1244B257-AF0F-4D13-87D2-5625F2FD0E91}" type="presParOf" srcId="{91C2811D-576D-4D51-9FB0-A1776C814068}" destId="{3C2EA2D8-1CEB-4419-8571-09D70DF5FA28}" srcOrd="0" destOrd="0" presId="urn:microsoft.com/office/officeart/2005/8/layout/process1"/>
    <dgm:cxn modelId="{837B763B-DC26-430A-8307-39EA4CC3AC7D}" type="presParOf" srcId="{C5103366-558F-46E4-B0EC-4C4A5C02F73C}" destId="{AFD32B65-ED69-4C34-99BE-A705E502BF05}" srcOrd="8" destOrd="0" presId="urn:microsoft.com/office/officeart/2005/8/layout/process1"/>
    <dgm:cxn modelId="{4E6A5230-87AC-4329-A6E8-C4860D44A7F4}" type="presParOf" srcId="{C5103366-558F-46E4-B0EC-4C4A5C02F73C}" destId="{2CC5D30F-0B31-45D2-8ED6-21E62FA87779}" srcOrd="9" destOrd="0" presId="urn:microsoft.com/office/officeart/2005/8/layout/process1"/>
    <dgm:cxn modelId="{B283E1E6-C42E-44D7-8DDE-2EC7F5FD854B}" type="presParOf" srcId="{2CC5D30F-0B31-45D2-8ED6-21E62FA87779}" destId="{6DC30957-F33F-49D7-B5AE-C694190A625A}" srcOrd="0" destOrd="0" presId="urn:microsoft.com/office/officeart/2005/8/layout/process1"/>
    <dgm:cxn modelId="{33D350DD-C130-4998-9F41-6450A1EA92CC}" type="presParOf" srcId="{C5103366-558F-46E4-B0EC-4C4A5C02F73C}" destId="{90EA6488-13AC-4676-9D9E-564D9DD406D3}" srcOrd="10"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gm:t>
    </dgm:pt>
    <dgm:pt modelId="{A3B7FC20-2785-474A-A3AF-5840F3DFBCA5}" type="parTrans" cxnId="{DB8EB587-6D12-439B-9850-9635BD1424F4}">
      <dgm:prSet/>
      <dgm:spPr/>
      <dgm:t>
        <a:bodyPr/>
        <a:lstStyle/>
        <a:p>
          <a:endParaRPr lang="zh-CN" altLang="en-US"/>
        </a:p>
      </dgm:t>
    </dgm:pt>
    <dgm:pt modelId="{0DFC1F52-4D6F-4A0D-9DDE-E05B51E62203}" type="sibTrans" cxnId="{DB8EB587-6D12-439B-9850-9635BD1424F4}">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gm:t>
    </dgm:pt>
    <dgm:pt modelId="{1F753225-9DC2-4535-A19D-F79E6121B69C}" type="parTrans" cxnId="{B7544A5F-94CE-4DA4-802D-B9D2C04FCCB5}">
      <dgm:prSet/>
      <dgm:spPr/>
      <dgm:t>
        <a:bodyPr/>
        <a:lstStyle/>
        <a:p>
          <a:endParaRPr lang="zh-CN" altLang="en-US"/>
        </a:p>
      </dgm:t>
    </dgm:pt>
    <dgm:pt modelId="{9B6F7520-AD8B-4F97-BD0C-42FB614CF0CD}" type="sibTrans" cxnId="{B7544A5F-94CE-4DA4-802D-B9D2C04FCCB5}">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政策</a:t>
          </a:r>
        </a:p>
      </dgm:t>
    </dgm:pt>
    <dgm:pt modelId="{F3357CB1-656A-47B9-9960-B1CC3945900A}" type="parTrans" cxnId="{89E996CC-4F1A-46E6-B7A2-C580ECE30420}">
      <dgm:prSet/>
      <dgm:spPr/>
      <dgm:t>
        <a:bodyPr/>
        <a:lstStyle/>
        <a:p>
          <a:endParaRPr lang="zh-CN" altLang="en-US"/>
        </a:p>
      </dgm:t>
    </dgm:pt>
    <dgm:pt modelId="{6A5C6FB0-DB8D-4AD2-98B2-E209E10B9AB3}" type="sibTrans" cxnId="{89E996CC-4F1A-46E6-B7A2-C580ECE30420}">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en-US" altLang="zh-CN" sz="1600" b="0" kern="1200" dirty="0" err="1">
              <a:solidFill>
                <a:srgbClr val="EF8535"/>
              </a:solidFill>
              <a:latin typeface="微软雅黑" panose="020B0503020204020204" pitchFamily="34" charset="-122"/>
              <a:ea typeface="微软雅黑" panose="020B0503020204020204" pitchFamily="34" charset="-122"/>
              <a:cs typeface="+mn-cs"/>
            </a:rPr>
            <a:t>Vivifrail</a:t>
          </a:r>
          <a:endParaRPr lang="en-US" altLang="zh-CN" sz="1600" b="0" kern="1200" dirty="0">
            <a:solidFill>
              <a:srgbClr val="EF8535"/>
            </a:solidFill>
            <a:latin typeface="微软雅黑" panose="020B0503020204020204" pitchFamily="34" charset="-122"/>
            <a:ea typeface="微软雅黑" panose="020B0503020204020204" pitchFamily="34" charset="-122"/>
            <a:cs typeface="+mn-cs"/>
          </a:endParaRPr>
        </a:p>
      </dgm:t>
    </dgm:pt>
    <dgm:pt modelId="{A6388F5A-227C-4553-B20F-9D533BD4C794}" type="parTrans" cxnId="{F7CE0B0D-8708-40DC-AA20-5B6D2FEB1898}">
      <dgm:prSet/>
      <dgm:spPr/>
      <dgm:t>
        <a:bodyPr/>
        <a:lstStyle/>
        <a:p>
          <a:endParaRPr lang="zh-CN" altLang="en-US"/>
        </a:p>
      </dgm:t>
    </dgm:pt>
    <dgm:pt modelId="{AB6377F0-467A-48A3-A0A1-815CF2279D2B}" type="sibTrans" cxnId="{F7CE0B0D-8708-40DC-AA20-5B6D2FEB1898}">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D8A1F33-B64C-4A0E-B17E-521506227565}">
      <dgm:prSet phldr="0" custT="1"/>
      <dgm:spPr bwMode="white">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a:ea typeface="微软雅黑"/>
              <a:cs typeface="+mn-cs"/>
            </a:rPr>
            <a:t>运动现状</a:t>
          </a:r>
          <a:endParaRPr sz="1600" b="1" kern="1200" dirty="0">
            <a:solidFill>
              <a:prstClr val="white"/>
            </a:solidFill>
            <a:latin typeface="Arial"/>
            <a:ea typeface="微软雅黑"/>
            <a:cs typeface="+mn-cs"/>
          </a:endParaRPr>
        </a:p>
      </dgm:t>
    </dgm:pt>
    <dgm:pt modelId="{FF81217F-D90F-47F8-B67A-F1FC8A15ADF1}" type="parTrans" cxnId="{BA0EF607-3975-4E18-AFD7-322F10572807}">
      <dgm:prSet/>
      <dgm:spPr/>
      <dgm:t>
        <a:bodyPr/>
        <a:lstStyle/>
        <a:p>
          <a:endParaRPr lang="zh-CN" altLang="en-US"/>
        </a:p>
      </dgm:t>
    </dgm:pt>
    <dgm:pt modelId="{BF3D3A26-7AC8-4EB7-B28F-F2AE5BB69A21}" type="sibTrans" cxnId="{BA0EF607-3975-4E18-AFD7-322F10572807}">
      <dgm:prSet/>
      <dgm:spPr>
        <a:ln>
          <a:solidFill>
            <a:srgbClr val="50A8C4"/>
          </a:solidFill>
        </a:ln>
      </dgm:spPr>
      <dgm:t>
        <a:bodyPr/>
        <a:lstStyle/>
        <a:p>
          <a:endParaRPr lang="zh-CN" altLang="en-US"/>
        </a:p>
      </dgm:t>
    </dgm:pt>
    <dgm:pt modelId="{5E854C0B-7594-493E-81F2-0A1AD07728FC}">
      <dgm:prSet phldr="0" custT="1"/>
      <dgm:spPr>
        <a:solidFill>
          <a:srgbClr val="6BB4CB"/>
        </a:solidFill>
        <a:ln w="19050">
          <a:solidFill>
            <a:srgbClr val="D3ECF1"/>
          </a:solidFill>
        </a:ln>
      </dgm:spPr>
      <dgm:t>
        <a:bodyPr vert="horz" wrap="square"/>
        <a:lstStyle/>
        <a:p>
          <a:pPr>
            <a:lnSpc>
              <a:spcPct val="100000"/>
            </a:lnSpc>
            <a:spcBef>
              <a:spcPct val="0"/>
            </a:spcBef>
            <a:spcAft>
              <a:spcPct val="35000"/>
            </a:spcAft>
          </a:pPr>
          <a:r>
            <a:rPr lang="zh-CN" altLang="en-US" sz="1600" dirty="0"/>
            <a:t>技术路线</a:t>
          </a:r>
          <a:endParaRPr sz="1600" dirty="0"/>
        </a:p>
      </dgm:t>
    </dgm:pt>
    <dgm:pt modelId="{B8B457A3-FD3A-4DE2-82A9-004A1EAA1153}" type="parTrans" cxnId="{E0FC58C3-4E4A-470E-8EE8-247C066B958F}">
      <dgm:prSet/>
      <dgm:spPr/>
      <dgm:t>
        <a:bodyPr/>
        <a:lstStyle/>
        <a:p>
          <a:endParaRPr lang="zh-CN" altLang="en-US"/>
        </a:p>
      </dgm:t>
    </dgm:pt>
    <dgm:pt modelId="{57E9CEC1-1ED5-4A79-BA94-A7D2181DBB4A}" type="sibTrans" cxnId="{E0FC58C3-4E4A-470E-8EE8-247C066B958F}">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71952">
        <dgm:presLayoutVars>
          <dgm:bulletEnabled val="1"/>
        </dgm:presLayoutVars>
      </dgm:prSet>
      <dgm:spPr>
        <a:xfrm>
          <a:off x="1792382" y="0"/>
          <a:ext cx="1050459" cy="527527"/>
        </a:xfrm>
        <a:prstGeom prst="ellipse">
          <a:avLst/>
        </a:prstGeom>
      </dgm:spPr>
    </dgm:pt>
    <dgm:pt modelId="{AD2CB772-5577-4D25-B7B8-C30D57C29C61}" type="pres">
      <dgm:prSet presAssocID="{9B6F7520-AD8B-4F97-BD0C-42FB614CF0CD}" presName="sibTrans" presStyleLbl="sibTrans2D1" presStyleIdx="1" presStyleCnt="5"/>
      <dgm:spPr>
        <a:xfrm>
          <a:off x="2988836" y="82730"/>
          <a:ext cx="309508" cy="362066"/>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70647">
        <dgm:presLayoutVars>
          <dgm:bulletEnabled val="1"/>
        </dgm:presLayoutVars>
      </dgm:prSet>
      <dgm:spPr>
        <a:xfrm>
          <a:off x="3426819" y="0"/>
          <a:ext cx="1031407" cy="527527"/>
        </a:xfrm>
        <a:prstGeom prst="ellipse">
          <a:avLst/>
        </a:prstGeom>
      </dgm:spPr>
    </dgm:pt>
    <dgm:pt modelId="{B7ECDFD9-4630-4D27-944E-4B6C227DD92B}" type="pres">
      <dgm:prSet presAssocID="{6A5C6FB0-DB8D-4AD2-98B2-E209E10B9AB3}" presName="sibTrans" presStyleLbl="sibTrans2D1" presStyleIdx="2" presStyleCnt="5"/>
      <dgm:spPr>
        <a:xfrm>
          <a:off x="4591341" y="82730"/>
          <a:ext cx="282203" cy="362066"/>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1014" custLinFactNeighborX="-8822" custLinFactNeighborY="4618">
        <dgm:presLayoutVars>
          <dgm:bulletEnabled val="1"/>
        </dgm:presLayoutVars>
      </dgm:prSet>
      <dgm:spPr>
        <a:xfrm>
          <a:off x="4990686" y="0"/>
          <a:ext cx="1328754" cy="527527"/>
        </a:xfrm>
        <a:prstGeom prst="ellipse">
          <a:avLst/>
        </a:prstGeom>
      </dgm:spPr>
    </dgm:pt>
    <dgm:pt modelId="{91C2811D-576D-4D51-9FB0-A1776C814068}" type="pres">
      <dgm:prSet presAssocID="{AB6377F0-467A-48A3-A0A1-815CF2279D2B}" presName="sibTrans" presStyleLbl="sibTrans2D1" presStyleIdx="3" presStyleCnt="5"/>
      <dgm:spPr>
        <a:xfrm>
          <a:off x="6478314" y="82730"/>
          <a:ext cx="336813" cy="362066"/>
        </a:xfrm>
        <a:prstGeom prst="rightArrow">
          <a:avLst>
            <a:gd name="adj1" fmla="val 60000"/>
            <a:gd name="adj2" fmla="val 50000"/>
          </a:avLst>
        </a:prstGeom>
      </dgm:spPr>
    </dgm:pt>
    <dgm:pt modelId="{3C2EA2D8-1CEB-4419-8571-09D70DF5FA28}" type="pres">
      <dgm:prSet presAssocID="{AB6377F0-467A-48A3-A0A1-815CF2279D2B}" presName="connectorText" presStyleLbl="sibTrans2D1" presStyleIdx="3" presStyleCnt="5"/>
      <dgm:spPr/>
    </dgm:pt>
    <dgm:pt modelId="{AFD32B65-ED69-4C34-99BE-A705E502BF05}" type="pres">
      <dgm:prSet presAssocID="{5D8A1F33-B64C-4A0E-B17E-521506227565}" presName="node" presStyleLbl="node1" presStyleIdx="4" presStyleCnt="6" custScaleX="107655">
        <dgm:presLayoutVars>
          <dgm:bulletEnabled val="1"/>
        </dgm:presLayoutVars>
      </dgm:prSet>
      <dgm:spPr>
        <a:xfrm>
          <a:off x="6954937" y="0"/>
          <a:ext cx="1571703" cy="527527"/>
        </a:xfrm>
        <a:prstGeom prst="ellipse">
          <a:avLst/>
        </a:prstGeom>
      </dgm:spPr>
    </dgm:pt>
    <dgm:pt modelId="{2CC5D30F-0B31-45D2-8ED6-21E62FA87779}" type="pres">
      <dgm:prSet presAssocID="{BF3D3A26-7AC8-4EB7-B28F-F2AE5BB69A21}" presName="sibTrans" presStyleLbl="sibTrans2D1" presStyleIdx="4" presStyleCnt="5"/>
      <dgm:spPr/>
    </dgm:pt>
    <dgm:pt modelId="{6DC30957-F33F-49D7-B5AE-C694190A625A}" type="pres">
      <dgm:prSet presAssocID="{BF3D3A26-7AC8-4EB7-B28F-F2AE5BB69A21}" presName="connectorText" presStyleLbl="sibTrans2D1" presStyleIdx="4" presStyleCnt="5"/>
      <dgm:spPr/>
    </dgm:pt>
    <dgm:pt modelId="{90EA6488-13AC-4676-9D9E-564D9DD406D3}" type="pres">
      <dgm:prSet presAssocID="{5E854C0B-7594-493E-81F2-0A1AD07728FC}" presName="node" presStyleLbl="node1" presStyleIdx="5" presStyleCnt="6" custScaleX="104826">
        <dgm:presLayoutVars>
          <dgm:bulletEnabled val="1"/>
        </dgm:presLayoutVars>
      </dgm:prSet>
      <dgm:spPr>
        <a:prstGeom prst="ellipse">
          <a:avLst/>
        </a:prstGeom>
      </dgm:spPr>
    </dgm:pt>
  </dgm:ptLst>
  <dgm:cxnLst>
    <dgm:cxn modelId="{2937C206-6D39-4771-89C7-AC500F29FE74}" type="presOf" srcId="{5D8A1F33-B64C-4A0E-B17E-521506227565}" destId="{AFD32B65-ED69-4C34-99BE-A705E502BF05}" srcOrd="0" destOrd="0" presId="urn:microsoft.com/office/officeart/2005/8/layout/process1"/>
    <dgm:cxn modelId="{BA0EF607-3975-4E18-AFD7-322F10572807}" srcId="{407F31F1-0765-4DD7-B1CB-F5FF19C9640A}" destId="{5D8A1F33-B64C-4A0E-B17E-521506227565}" srcOrd="4" destOrd="0" parTransId="{FF81217F-D90F-47F8-B67A-F1FC8A15ADF1}" sibTransId="{BF3D3A26-7AC8-4EB7-B28F-F2AE5BB69A21}"/>
    <dgm:cxn modelId="{F7CE0B0D-8708-40DC-AA20-5B6D2FEB1898}" srcId="{407F31F1-0765-4DD7-B1CB-F5FF19C9640A}" destId="{B1300650-68B0-49BD-A3E2-59B78737DB34}" srcOrd="3" destOrd="0" parTransId="{A6388F5A-227C-4553-B20F-9D533BD4C794}" sibTransId="{AB6377F0-467A-48A3-A0A1-815CF2279D2B}"/>
    <dgm:cxn modelId="{1267EA16-82C2-4EA9-9D06-0881EB3316FE}" type="presOf" srcId="{BF3D3A26-7AC8-4EB7-B28F-F2AE5BB69A21}" destId="{6DC30957-F33F-49D7-B5AE-C694190A625A}" srcOrd="1" destOrd="0" presId="urn:microsoft.com/office/officeart/2005/8/layout/process1"/>
    <dgm:cxn modelId="{CD2A5D31-FB90-4B90-9A86-E21C80AE922E}" type="presOf" srcId="{9B6F7520-AD8B-4F97-BD0C-42FB614CF0CD}" destId="{B1BC0347-77F7-43CE-9A7F-A77CA33CFA4C}" srcOrd="1" destOrd="0" presId="urn:microsoft.com/office/officeart/2005/8/layout/process1"/>
    <dgm:cxn modelId="{B7544A5F-94CE-4DA4-802D-B9D2C04FCCB5}" srcId="{407F31F1-0765-4DD7-B1CB-F5FF19C9640A}" destId="{37AB6883-54CD-48C9-97C4-52CD7583AF75}" srcOrd="1" destOrd="0" parTransId="{1F753225-9DC2-4535-A19D-F79E6121B69C}" sibTransId="{9B6F7520-AD8B-4F97-BD0C-42FB614CF0CD}"/>
    <dgm:cxn modelId="{392F4D61-9BB7-4EA0-9A5B-3FE8045D3E1C}" type="presOf" srcId="{5E854C0B-7594-493E-81F2-0A1AD07728FC}" destId="{90EA6488-13AC-4676-9D9E-564D9DD406D3}" srcOrd="0" destOrd="0" presId="urn:microsoft.com/office/officeart/2005/8/layout/process1"/>
    <dgm:cxn modelId="{854D4566-2E36-47DF-9159-6CC687CB3660}" type="presOf" srcId="{6A5C6FB0-DB8D-4AD2-98B2-E209E10B9AB3}" destId="{B7ECDFD9-4630-4D27-944E-4B6C227DD92B}" srcOrd="0" destOrd="0" presId="urn:microsoft.com/office/officeart/2005/8/layout/process1"/>
    <dgm:cxn modelId="{1B32596B-4574-402D-AB29-C42A811A06CA}" type="presOf" srcId="{BF3D3A26-7AC8-4EB7-B28F-F2AE5BB69A21}" destId="{2CC5D30F-0B31-45D2-8ED6-21E62FA87779}" srcOrd="0" destOrd="0" presId="urn:microsoft.com/office/officeart/2005/8/layout/process1"/>
    <dgm:cxn modelId="{CAFD0B4E-AA8C-4CFA-8064-2B7586F17F25}" type="presOf" srcId="{37AB6883-54CD-48C9-97C4-52CD7583AF75}" destId="{38E2D946-F7D9-4EA9-8D57-2A5623A3A672}" srcOrd="0" destOrd="0" presId="urn:microsoft.com/office/officeart/2005/8/layout/process1"/>
    <dgm:cxn modelId="{A4D26270-A441-4276-A5E9-DA52C41C27A8}" type="presOf" srcId="{AB6377F0-467A-48A3-A0A1-815CF2279D2B}" destId="{3C2EA2D8-1CEB-4419-8571-09D70DF5FA28}" srcOrd="1" destOrd="0" presId="urn:microsoft.com/office/officeart/2005/8/layout/process1"/>
    <dgm:cxn modelId="{1FB63273-BCED-4499-926D-2C13EF62BB65}" type="presOf" srcId="{0DFC1F52-4D6F-4A0D-9DDE-E05B51E62203}" destId="{316A7F79-4C73-4614-ADE1-635FF2912247}" srcOrd="0" destOrd="0" presId="urn:microsoft.com/office/officeart/2005/8/layout/process1"/>
    <dgm:cxn modelId="{DB8EB587-6D12-439B-9850-9635BD1424F4}" srcId="{407F31F1-0765-4DD7-B1CB-F5FF19C9640A}" destId="{D88FF4DD-6210-414A-BAEF-2C03648BC6E1}" srcOrd="0" destOrd="0" parTransId="{A3B7FC20-2785-474A-A3AF-5840F3DFBCA5}" sibTransId="{0DFC1F52-4D6F-4A0D-9DDE-E05B51E62203}"/>
    <dgm:cxn modelId="{D128CC88-9956-4BAC-BE14-7613A1E1E6FA}" type="presOf" srcId="{D88FF4DD-6210-414A-BAEF-2C03648BC6E1}" destId="{8673C2A1-A185-48D7-8290-BD6EC4BF2118}" srcOrd="0" destOrd="0" presId="urn:microsoft.com/office/officeart/2005/8/layout/process1"/>
    <dgm:cxn modelId="{F7E30689-942A-41D1-95F6-4A9CDAC8B10E}" type="presOf" srcId="{56A12A67-2C48-4E82-B5AA-A410AC9BE309}" destId="{474A0BCA-69EB-46C9-954D-3124D6478848}" srcOrd="0" destOrd="0" presId="urn:microsoft.com/office/officeart/2005/8/layout/process1"/>
    <dgm:cxn modelId="{940C1FAC-B233-4887-91CD-BE65FC38035A}" type="presOf" srcId="{6A5C6FB0-DB8D-4AD2-98B2-E209E10B9AB3}" destId="{55721187-F5EB-41A0-88AE-3427FD128B99}" srcOrd="1" destOrd="0" presId="urn:microsoft.com/office/officeart/2005/8/layout/process1"/>
    <dgm:cxn modelId="{E0FC58C3-4E4A-470E-8EE8-247C066B958F}" srcId="{407F31F1-0765-4DD7-B1CB-F5FF19C9640A}" destId="{5E854C0B-7594-493E-81F2-0A1AD07728FC}" srcOrd="5" destOrd="0" parTransId="{B8B457A3-FD3A-4DE2-82A9-004A1EAA1153}" sibTransId="{57E9CEC1-1ED5-4A79-BA94-A7D2181DBB4A}"/>
    <dgm:cxn modelId="{178E76C9-33DE-445B-A273-7A8E3041117F}" type="presOf" srcId="{B1300650-68B0-49BD-A3E2-59B78737DB34}" destId="{CADB3AC5-E400-4078-B016-BCDF6DA6F178}" srcOrd="0" destOrd="0" presId="urn:microsoft.com/office/officeart/2005/8/layout/process1"/>
    <dgm:cxn modelId="{F5BA10CB-684C-4862-A472-AC2B1959E171}" type="presOf" srcId="{0DFC1F52-4D6F-4A0D-9DDE-E05B51E62203}" destId="{A80A1162-2898-4931-AE39-1137F5CEC8E1}" srcOrd="1" destOrd="0" presId="urn:microsoft.com/office/officeart/2005/8/layout/process1"/>
    <dgm:cxn modelId="{89E996CC-4F1A-46E6-B7A2-C580ECE30420}" srcId="{407F31F1-0765-4DD7-B1CB-F5FF19C9640A}" destId="{56A12A67-2C48-4E82-B5AA-A410AC9BE309}" srcOrd="2" destOrd="0" parTransId="{F3357CB1-656A-47B9-9960-B1CC3945900A}" sibTransId="{6A5C6FB0-DB8D-4AD2-98B2-E209E10B9AB3}"/>
    <dgm:cxn modelId="{9FFC41D4-CC96-490A-B1B6-AD1B2BEA21B9}" type="presOf" srcId="{9B6F7520-AD8B-4F97-BD0C-42FB614CF0CD}" destId="{AD2CB772-5577-4D25-B7B8-C30D57C29C61}" srcOrd="0" destOrd="0" presId="urn:microsoft.com/office/officeart/2005/8/layout/process1"/>
    <dgm:cxn modelId="{4EBBF2FC-573D-4DDC-B19C-B1BEB8956503}" type="presOf" srcId="{AB6377F0-467A-48A3-A0A1-815CF2279D2B}" destId="{91C2811D-576D-4D51-9FB0-A1776C814068}" srcOrd="0" destOrd="0" presId="urn:microsoft.com/office/officeart/2005/8/layout/process1"/>
    <dgm:cxn modelId="{A5F9E4FD-44B1-46A8-B500-D9FCEF40EF96}" type="presOf" srcId="{407F31F1-0765-4DD7-B1CB-F5FF19C9640A}" destId="{C5103366-558F-46E4-B0EC-4C4A5C02F73C}" srcOrd="0" destOrd="0" presId="urn:microsoft.com/office/officeart/2005/8/layout/process1"/>
    <dgm:cxn modelId="{07136E98-5600-43AC-90F9-D599C08A87A7}" type="presParOf" srcId="{C5103366-558F-46E4-B0EC-4C4A5C02F73C}" destId="{8673C2A1-A185-48D7-8290-BD6EC4BF2118}" srcOrd="0" destOrd="0" presId="urn:microsoft.com/office/officeart/2005/8/layout/process1"/>
    <dgm:cxn modelId="{58512DFD-9664-4753-8D9A-85E2F64AD0B6}" type="presParOf" srcId="{C5103366-558F-46E4-B0EC-4C4A5C02F73C}" destId="{316A7F79-4C73-4614-ADE1-635FF2912247}" srcOrd="1" destOrd="0" presId="urn:microsoft.com/office/officeart/2005/8/layout/process1"/>
    <dgm:cxn modelId="{FB2CA464-9A3C-4304-B3C7-2F63FCACE97F}" type="presParOf" srcId="{316A7F79-4C73-4614-ADE1-635FF2912247}" destId="{A80A1162-2898-4931-AE39-1137F5CEC8E1}" srcOrd="0" destOrd="0" presId="urn:microsoft.com/office/officeart/2005/8/layout/process1"/>
    <dgm:cxn modelId="{1A22FD6F-0040-46CC-9790-F247F691B629}" type="presParOf" srcId="{C5103366-558F-46E4-B0EC-4C4A5C02F73C}" destId="{38E2D946-F7D9-4EA9-8D57-2A5623A3A672}" srcOrd="2" destOrd="0" presId="urn:microsoft.com/office/officeart/2005/8/layout/process1"/>
    <dgm:cxn modelId="{C0064C4B-0E32-41D6-9D02-9999C25A19DE}" type="presParOf" srcId="{C5103366-558F-46E4-B0EC-4C4A5C02F73C}" destId="{AD2CB772-5577-4D25-B7B8-C30D57C29C61}" srcOrd="3" destOrd="0" presId="urn:microsoft.com/office/officeart/2005/8/layout/process1"/>
    <dgm:cxn modelId="{FCAFCFE3-4B28-4371-99BB-1A1B2C67B9BE}" type="presParOf" srcId="{AD2CB772-5577-4D25-B7B8-C30D57C29C61}" destId="{B1BC0347-77F7-43CE-9A7F-A77CA33CFA4C}" srcOrd="0" destOrd="0" presId="urn:microsoft.com/office/officeart/2005/8/layout/process1"/>
    <dgm:cxn modelId="{66396ED8-B359-4419-962C-6F1B477C5A1A}" type="presParOf" srcId="{C5103366-558F-46E4-B0EC-4C4A5C02F73C}" destId="{474A0BCA-69EB-46C9-954D-3124D6478848}" srcOrd="4" destOrd="0" presId="urn:microsoft.com/office/officeart/2005/8/layout/process1"/>
    <dgm:cxn modelId="{239A4CD7-502B-437F-9147-9F032568CE87}" type="presParOf" srcId="{C5103366-558F-46E4-B0EC-4C4A5C02F73C}" destId="{B7ECDFD9-4630-4D27-944E-4B6C227DD92B}" srcOrd="5" destOrd="0" presId="urn:microsoft.com/office/officeart/2005/8/layout/process1"/>
    <dgm:cxn modelId="{9882AB20-79E2-4596-B9ED-E01EC56336B7}" type="presParOf" srcId="{B7ECDFD9-4630-4D27-944E-4B6C227DD92B}" destId="{55721187-F5EB-41A0-88AE-3427FD128B99}" srcOrd="0" destOrd="0" presId="urn:microsoft.com/office/officeart/2005/8/layout/process1"/>
    <dgm:cxn modelId="{0F39C838-33BA-4E28-BAAD-6F4E69860035}" type="presParOf" srcId="{C5103366-558F-46E4-B0EC-4C4A5C02F73C}" destId="{CADB3AC5-E400-4078-B016-BCDF6DA6F178}" srcOrd="6" destOrd="0" presId="urn:microsoft.com/office/officeart/2005/8/layout/process1"/>
    <dgm:cxn modelId="{8CD0B90D-025B-4F03-B498-513C07040D08}" type="presParOf" srcId="{C5103366-558F-46E4-B0EC-4C4A5C02F73C}" destId="{91C2811D-576D-4D51-9FB0-A1776C814068}" srcOrd="7" destOrd="0" presId="urn:microsoft.com/office/officeart/2005/8/layout/process1"/>
    <dgm:cxn modelId="{1244B257-AF0F-4D13-87D2-5625F2FD0E91}" type="presParOf" srcId="{91C2811D-576D-4D51-9FB0-A1776C814068}" destId="{3C2EA2D8-1CEB-4419-8571-09D70DF5FA28}" srcOrd="0" destOrd="0" presId="urn:microsoft.com/office/officeart/2005/8/layout/process1"/>
    <dgm:cxn modelId="{837B763B-DC26-430A-8307-39EA4CC3AC7D}" type="presParOf" srcId="{C5103366-558F-46E4-B0EC-4C4A5C02F73C}" destId="{AFD32B65-ED69-4C34-99BE-A705E502BF05}" srcOrd="8" destOrd="0" presId="urn:microsoft.com/office/officeart/2005/8/layout/process1"/>
    <dgm:cxn modelId="{4E6A5230-87AC-4329-A6E8-C4860D44A7F4}" type="presParOf" srcId="{C5103366-558F-46E4-B0EC-4C4A5C02F73C}" destId="{2CC5D30F-0B31-45D2-8ED6-21E62FA87779}" srcOrd="9" destOrd="0" presId="urn:microsoft.com/office/officeart/2005/8/layout/process1"/>
    <dgm:cxn modelId="{B283E1E6-C42E-44D7-8DDE-2EC7F5FD854B}" type="presParOf" srcId="{2CC5D30F-0B31-45D2-8ED6-21E62FA87779}" destId="{6DC30957-F33F-49D7-B5AE-C694190A625A}" srcOrd="0" destOrd="0" presId="urn:microsoft.com/office/officeart/2005/8/layout/process1"/>
    <dgm:cxn modelId="{33D350DD-C130-4998-9F41-6450A1EA92CC}" type="presParOf" srcId="{C5103366-558F-46E4-B0EC-4C4A5C02F73C}" destId="{90EA6488-13AC-4676-9D9E-564D9DD406D3}" srcOrd="10" destOrd="0" presId="urn:microsoft.com/office/officeart/2005/8/layout/process1"/>
  </dgm:cxnLst>
  <dgm:bg/>
  <dgm:whole/>
  <dgm:extLst>
    <a:ext uri="http://schemas.microsoft.com/office/drawing/2008/diagram">
      <dsp:dataModelExt xmlns:dsp="http://schemas.microsoft.com/office/drawing/2008/diagram" relId="rId34"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gm:t>
    </dgm:pt>
    <dgm:pt modelId="{A3B7FC20-2785-474A-A3AF-5840F3DFBCA5}" type="parTrans" cxnId="{DB8EB587-6D12-439B-9850-9635BD1424F4}">
      <dgm:prSet/>
      <dgm:spPr/>
      <dgm:t>
        <a:bodyPr/>
        <a:lstStyle/>
        <a:p>
          <a:endParaRPr lang="zh-CN" altLang="en-US"/>
        </a:p>
      </dgm:t>
    </dgm:pt>
    <dgm:pt modelId="{0DFC1F52-4D6F-4A0D-9DDE-E05B51E62203}" type="sibTrans" cxnId="{DB8EB587-6D12-439B-9850-9635BD1424F4}">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gm:t>
    </dgm:pt>
    <dgm:pt modelId="{1F753225-9DC2-4535-A19D-F79E6121B69C}" type="parTrans" cxnId="{B7544A5F-94CE-4DA4-802D-B9D2C04FCCB5}">
      <dgm:prSet/>
      <dgm:spPr/>
      <dgm:t>
        <a:bodyPr/>
        <a:lstStyle/>
        <a:p>
          <a:endParaRPr lang="zh-CN" altLang="en-US"/>
        </a:p>
      </dgm:t>
    </dgm:pt>
    <dgm:pt modelId="{9B6F7520-AD8B-4F97-BD0C-42FB614CF0CD}" type="sibTrans" cxnId="{B7544A5F-94CE-4DA4-802D-B9D2C04FCCB5}">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政策</a:t>
          </a:r>
        </a:p>
      </dgm:t>
    </dgm:pt>
    <dgm:pt modelId="{F3357CB1-656A-47B9-9960-B1CC3945900A}" type="parTrans" cxnId="{89E996CC-4F1A-46E6-B7A2-C580ECE30420}">
      <dgm:prSet/>
      <dgm:spPr/>
      <dgm:t>
        <a:bodyPr/>
        <a:lstStyle/>
        <a:p>
          <a:endParaRPr lang="zh-CN" altLang="en-US"/>
        </a:p>
      </dgm:t>
    </dgm:pt>
    <dgm:pt modelId="{6A5C6FB0-DB8D-4AD2-98B2-E209E10B9AB3}" type="sibTrans" cxnId="{89E996CC-4F1A-46E6-B7A2-C580ECE30420}">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en-US" altLang="zh-CN" sz="1600" b="0" kern="1200" dirty="0" err="1">
              <a:solidFill>
                <a:srgbClr val="EF8535"/>
              </a:solidFill>
              <a:latin typeface="微软雅黑" panose="020B0503020204020204" pitchFamily="34" charset="-122"/>
              <a:ea typeface="微软雅黑" panose="020B0503020204020204" pitchFamily="34" charset="-122"/>
              <a:cs typeface="+mn-cs"/>
            </a:rPr>
            <a:t>Vivifrail</a:t>
          </a:r>
          <a:endParaRPr lang="en-US" altLang="zh-CN" sz="1600" b="0" kern="1200" dirty="0">
            <a:solidFill>
              <a:srgbClr val="EF8535"/>
            </a:solidFill>
            <a:latin typeface="微软雅黑" panose="020B0503020204020204" pitchFamily="34" charset="-122"/>
            <a:ea typeface="微软雅黑" panose="020B0503020204020204" pitchFamily="34" charset="-122"/>
            <a:cs typeface="+mn-cs"/>
          </a:endParaRPr>
        </a:p>
      </dgm:t>
    </dgm:pt>
    <dgm:pt modelId="{A6388F5A-227C-4553-B20F-9D533BD4C794}" type="parTrans" cxnId="{F7CE0B0D-8708-40DC-AA20-5B6D2FEB1898}">
      <dgm:prSet/>
      <dgm:spPr/>
      <dgm:t>
        <a:bodyPr/>
        <a:lstStyle/>
        <a:p>
          <a:endParaRPr lang="zh-CN" altLang="en-US"/>
        </a:p>
      </dgm:t>
    </dgm:pt>
    <dgm:pt modelId="{AB6377F0-467A-48A3-A0A1-815CF2279D2B}" type="sibTrans" cxnId="{F7CE0B0D-8708-40DC-AA20-5B6D2FEB1898}">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D8A1F33-B64C-4A0E-B17E-521506227565}">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运动现状</a:t>
          </a:r>
          <a:endParaRPr sz="1600" b="0" kern="1200" dirty="0">
            <a:solidFill>
              <a:srgbClr val="EF8535"/>
            </a:solidFill>
            <a:latin typeface="微软雅黑" panose="020B0503020204020204" pitchFamily="34" charset="-122"/>
            <a:ea typeface="微软雅黑" panose="020B0503020204020204" pitchFamily="34" charset="-122"/>
            <a:cs typeface="+mn-cs"/>
          </a:endParaRPr>
        </a:p>
      </dgm:t>
    </dgm:pt>
    <dgm:pt modelId="{FF81217F-D90F-47F8-B67A-F1FC8A15ADF1}" type="parTrans" cxnId="{BA0EF607-3975-4E18-AFD7-322F10572807}">
      <dgm:prSet/>
      <dgm:spPr/>
      <dgm:t>
        <a:bodyPr/>
        <a:lstStyle/>
        <a:p>
          <a:endParaRPr lang="zh-CN" altLang="en-US"/>
        </a:p>
      </dgm:t>
    </dgm:pt>
    <dgm:pt modelId="{BF3D3A26-7AC8-4EB7-B28F-F2AE5BB69A21}" type="sibTrans" cxnId="{BA0EF607-3975-4E18-AFD7-322F10572807}">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600" b="0" kern="1200">
            <a:solidFill>
              <a:srgbClr val="EF8535"/>
            </a:solidFill>
            <a:latin typeface="微软雅黑" panose="020B0503020204020204" pitchFamily="34" charset="-122"/>
            <a:ea typeface="微软雅黑" panose="020B0503020204020204" pitchFamily="34" charset="-122"/>
            <a:cs typeface="+mn-cs"/>
          </a:endParaRPr>
        </a:p>
      </dgm:t>
    </dgm:pt>
    <dgm:pt modelId="{5E854C0B-7594-493E-81F2-0A1AD07728FC}">
      <dgm:prSet phldr="0" custT="1"/>
      <dgm:spPr bwMode="white">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a:ea typeface="微软雅黑"/>
              <a:cs typeface="+mn-cs"/>
            </a:rPr>
            <a:t>技术路线</a:t>
          </a:r>
          <a:endParaRPr sz="1600" b="1" kern="1200" dirty="0">
            <a:solidFill>
              <a:prstClr val="white"/>
            </a:solidFill>
            <a:latin typeface="Arial"/>
            <a:ea typeface="微软雅黑"/>
            <a:cs typeface="+mn-cs"/>
          </a:endParaRPr>
        </a:p>
      </dgm:t>
    </dgm:pt>
    <dgm:pt modelId="{B8B457A3-FD3A-4DE2-82A9-004A1EAA1153}" type="parTrans" cxnId="{E0FC58C3-4E4A-470E-8EE8-247C066B958F}">
      <dgm:prSet/>
      <dgm:spPr/>
      <dgm:t>
        <a:bodyPr/>
        <a:lstStyle/>
        <a:p>
          <a:endParaRPr lang="zh-CN" altLang="en-US"/>
        </a:p>
      </dgm:t>
    </dgm:pt>
    <dgm:pt modelId="{57E9CEC1-1ED5-4A79-BA94-A7D2181DBB4A}" type="sibTrans" cxnId="{E0FC58C3-4E4A-470E-8EE8-247C066B958F}">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71952">
        <dgm:presLayoutVars>
          <dgm:bulletEnabled val="1"/>
        </dgm:presLayoutVars>
      </dgm:prSet>
      <dgm:spPr>
        <a:xfrm>
          <a:off x="1792382" y="0"/>
          <a:ext cx="1050459" cy="527527"/>
        </a:xfrm>
        <a:prstGeom prst="ellipse">
          <a:avLst/>
        </a:prstGeom>
      </dgm:spPr>
    </dgm:pt>
    <dgm:pt modelId="{AD2CB772-5577-4D25-B7B8-C30D57C29C61}" type="pres">
      <dgm:prSet presAssocID="{9B6F7520-AD8B-4F97-BD0C-42FB614CF0CD}" presName="sibTrans" presStyleLbl="sibTrans2D1" presStyleIdx="1" presStyleCnt="5"/>
      <dgm:spPr>
        <a:xfrm>
          <a:off x="2988836" y="82730"/>
          <a:ext cx="309508" cy="362066"/>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70647">
        <dgm:presLayoutVars>
          <dgm:bulletEnabled val="1"/>
        </dgm:presLayoutVars>
      </dgm:prSet>
      <dgm:spPr>
        <a:xfrm>
          <a:off x="3426819" y="0"/>
          <a:ext cx="1031407" cy="527527"/>
        </a:xfrm>
        <a:prstGeom prst="ellipse">
          <a:avLst/>
        </a:prstGeom>
      </dgm:spPr>
    </dgm:pt>
    <dgm:pt modelId="{B7ECDFD9-4630-4D27-944E-4B6C227DD92B}" type="pres">
      <dgm:prSet presAssocID="{6A5C6FB0-DB8D-4AD2-98B2-E209E10B9AB3}" presName="sibTrans" presStyleLbl="sibTrans2D1" presStyleIdx="2" presStyleCnt="5"/>
      <dgm:spPr>
        <a:xfrm>
          <a:off x="4591341" y="82730"/>
          <a:ext cx="282203" cy="362066"/>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1014" custLinFactNeighborX="-8822" custLinFactNeighborY="4618">
        <dgm:presLayoutVars>
          <dgm:bulletEnabled val="1"/>
        </dgm:presLayoutVars>
      </dgm:prSet>
      <dgm:spPr>
        <a:xfrm>
          <a:off x="4990686" y="0"/>
          <a:ext cx="1328754" cy="527527"/>
        </a:xfrm>
        <a:prstGeom prst="ellipse">
          <a:avLst/>
        </a:prstGeom>
      </dgm:spPr>
    </dgm:pt>
    <dgm:pt modelId="{91C2811D-576D-4D51-9FB0-A1776C814068}" type="pres">
      <dgm:prSet presAssocID="{AB6377F0-467A-48A3-A0A1-815CF2279D2B}" presName="sibTrans" presStyleLbl="sibTrans2D1" presStyleIdx="3" presStyleCnt="5"/>
      <dgm:spPr>
        <a:xfrm>
          <a:off x="6478314" y="82730"/>
          <a:ext cx="336813" cy="362066"/>
        </a:xfrm>
        <a:prstGeom prst="rightArrow">
          <a:avLst>
            <a:gd name="adj1" fmla="val 60000"/>
            <a:gd name="adj2" fmla="val 50000"/>
          </a:avLst>
        </a:prstGeom>
      </dgm:spPr>
    </dgm:pt>
    <dgm:pt modelId="{3C2EA2D8-1CEB-4419-8571-09D70DF5FA28}" type="pres">
      <dgm:prSet presAssocID="{AB6377F0-467A-48A3-A0A1-815CF2279D2B}" presName="connectorText" presStyleLbl="sibTrans2D1" presStyleIdx="3" presStyleCnt="5"/>
      <dgm:spPr/>
    </dgm:pt>
    <dgm:pt modelId="{AFD32B65-ED69-4C34-99BE-A705E502BF05}" type="pres">
      <dgm:prSet presAssocID="{5D8A1F33-B64C-4A0E-B17E-521506227565}" presName="node" presStyleLbl="node1" presStyleIdx="4" presStyleCnt="6" custScaleX="107655">
        <dgm:presLayoutVars>
          <dgm:bulletEnabled val="1"/>
        </dgm:presLayoutVars>
      </dgm:prSet>
      <dgm:spPr>
        <a:xfrm>
          <a:off x="6954937" y="0"/>
          <a:ext cx="1571703" cy="527527"/>
        </a:xfrm>
        <a:prstGeom prst="ellipse">
          <a:avLst/>
        </a:prstGeom>
      </dgm:spPr>
    </dgm:pt>
    <dgm:pt modelId="{2CC5D30F-0B31-45D2-8ED6-21E62FA87779}" type="pres">
      <dgm:prSet presAssocID="{BF3D3A26-7AC8-4EB7-B28F-F2AE5BB69A21}" presName="sibTrans" presStyleLbl="sibTrans2D1" presStyleIdx="4" presStyleCnt="5"/>
      <dgm:spPr>
        <a:xfrm>
          <a:off x="8672635" y="82730"/>
          <a:ext cx="309508" cy="362066"/>
        </a:xfrm>
        <a:prstGeom prst="rightArrow">
          <a:avLst>
            <a:gd name="adj1" fmla="val 60000"/>
            <a:gd name="adj2" fmla="val 50000"/>
          </a:avLst>
        </a:prstGeom>
      </dgm:spPr>
    </dgm:pt>
    <dgm:pt modelId="{6DC30957-F33F-49D7-B5AE-C694190A625A}" type="pres">
      <dgm:prSet presAssocID="{BF3D3A26-7AC8-4EB7-B28F-F2AE5BB69A21}" presName="connectorText" presStyleLbl="sibTrans2D1" presStyleIdx="4" presStyleCnt="5"/>
      <dgm:spPr/>
    </dgm:pt>
    <dgm:pt modelId="{90EA6488-13AC-4676-9D9E-564D9DD406D3}" type="pres">
      <dgm:prSet presAssocID="{5E854C0B-7594-493E-81F2-0A1AD07728FC}" presName="node" presStyleLbl="node1" presStyleIdx="5" presStyleCnt="6" custScaleX="104826">
        <dgm:presLayoutVars>
          <dgm:bulletEnabled val="1"/>
        </dgm:presLayoutVars>
      </dgm:prSet>
      <dgm:spPr>
        <a:xfrm>
          <a:off x="9110618" y="0"/>
          <a:ext cx="1530401" cy="527527"/>
        </a:xfrm>
        <a:prstGeom prst="ellipse">
          <a:avLst/>
        </a:prstGeom>
      </dgm:spPr>
    </dgm:pt>
  </dgm:ptLst>
  <dgm:cxnLst>
    <dgm:cxn modelId="{2937C206-6D39-4771-89C7-AC500F29FE74}" type="presOf" srcId="{5D8A1F33-B64C-4A0E-B17E-521506227565}" destId="{AFD32B65-ED69-4C34-99BE-A705E502BF05}" srcOrd="0" destOrd="0" presId="urn:microsoft.com/office/officeart/2005/8/layout/process1"/>
    <dgm:cxn modelId="{BA0EF607-3975-4E18-AFD7-322F10572807}" srcId="{407F31F1-0765-4DD7-B1CB-F5FF19C9640A}" destId="{5D8A1F33-B64C-4A0E-B17E-521506227565}" srcOrd="4" destOrd="0" parTransId="{FF81217F-D90F-47F8-B67A-F1FC8A15ADF1}" sibTransId="{BF3D3A26-7AC8-4EB7-B28F-F2AE5BB69A21}"/>
    <dgm:cxn modelId="{F7CE0B0D-8708-40DC-AA20-5B6D2FEB1898}" srcId="{407F31F1-0765-4DD7-B1CB-F5FF19C9640A}" destId="{B1300650-68B0-49BD-A3E2-59B78737DB34}" srcOrd="3" destOrd="0" parTransId="{A6388F5A-227C-4553-B20F-9D533BD4C794}" sibTransId="{AB6377F0-467A-48A3-A0A1-815CF2279D2B}"/>
    <dgm:cxn modelId="{1267EA16-82C2-4EA9-9D06-0881EB3316FE}" type="presOf" srcId="{BF3D3A26-7AC8-4EB7-B28F-F2AE5BB69A21}" destId="{6DC30957-F33F-49D7-B5AE-C694190A625A}" srcOrd="1" destOrd="0" presId="urn:microsoft.com/office/officeart/2005/8/layout/process1"/>
    <dgm:cxn modelId="{CD2A5D31-FB90-4B90-9A86-E21C80AE922E}" type="presOf" srcId="{9B6F7520-AD8B-4F97-BD0C-42FB614CF0CD}" destId="{B1BC0347-77F7-43CE-9A7F-A77CA33CFA4C}" srcOrd="1" destOrd="0" presId="urn:microsoft.com/office/officeart/2005/8/layout/process1"/>
    <dgm:cxn modelId="{B7544A5F-94CE-4DA4-802D-B9D2C04FCCB5}" srcId="{407F31F1-0765-4DD7-B1CB-F5FF19C9640A}" destId="{37AB6883-54CD-48C9-97C4-52CD7583AF75}" srcOrd="1" destOrd="0" parTransId="{1F753225-9DC2-4535-A19D-F79E6121B69C}" sibTransId="{9B6F7520-AD8B-4F97-BD0C-42FB614CF0CD}"/>
    <dgm:cxn modelId="{392F4D61-9BB7-4EA0-9A5B-3FE8045D3E1C}" type="presOf" srcId="{5E854C0B-7594-493E-81F2-0A1AD07728FC}" destId="{90EA6488-13AC-4676-9D9E-564D9DD406D3}" srcOrd="0" destOrd="0" presId="urn:microsoft.com/office/officeart/2005/8/layout/process1"/>
    <dgm:cxn modelId="{854D4566-2E36-47DF-9159-6CC687CB3660}" type="presOf" srcId="{6A5C6FB0-DB8D-4AD2-98B2-E209E10B9AB3}" destId="{B7ECDFD9-4630-4D27-944E-4B6C227DD92B}" srcOrd="0" destOrd="0" presId="urn:microsoft.com/office/officeart/2005/8/layout/process1"/>
    <dgm:cxn modelId="{1B32596B-4574-402D-AB29-C42A811A06CA}" type="presOf" srcId="{BF3D3A26-7AC8-4EB7-B28F-F2AE5BB69A21}" destId="{2CC5D30F-0B31-45D2-8ED6-21E62FA87779}" srcOrd="0" destOrd="0" presId="urn:microsoft.com/office/officeart/2005/8/layout/process1"/>
    <dgm:cxn modelId="{CAFD0B4E-AA8C-4CFA-8064-2B7586F17F25}" type="presOf" srcId="{37AB6883-54CD-48C9-97C4-52CD7583AF75}" destId="{38E2D946-F7D9-4EA9-8D57-2A5623A3A672}" srcOrd="0" destOrd="0" presId="urn:microsoft.com/office/officeart/2005/8/layout/process1"/>
    <dgm:cxn modelId="{A4D26270-A441-4276-A5E9-DA52C41C27A8}" type="presOf" srcId="{AB6377F0-467A-48A3-A0A1-815CF2279D2B}" destId="{3C2EA2D8-1CEB-4419-8571-09D70DF5FA28}" srcOrd="1" destOrd="0" presId="urn:microsoft.com/office/officeart/2005/8/layout/process1"/>
    <dgm:cxn modelId="{1FB63273-BCED-4499-926D-2C13EF62BB65}" type="presOf" srcId="{0DFC1F52-4D6F-4A0D-9DDE-E05B51E62203}" destId="{316A7F79-4C73-4614-ADE1-635FF2912247}" srcOrd="0" destOrd="0" presId="urn:microsoft.com/office/officeart/2005/8/layout/process1"/>
    <dgm:cxn modelId="{DB8EB587-6D12-439B-9850-9635BD1424F4}" srcId="{407F31F1-0765-4DD7-B1CB-F5FF19C9640A}" destId="{D88FF4DD-6210-414A-BAEF-2C03648BC6E1}" srcOrd="0" destOrd="0" parTransId="{A3B7FC20-2785-474A-A3AF-5840F3DFBCA5}" sibTransId="{0DFC1F52-4D6F-4A0D-9DDE-E05B51E62203}"/>
    <dgm:cxn modelId="{D128CC88-9956-4BAC-BE14-7613A1E1E6FA}" type="presOf" srcId="{D88FF4DD-6210-414A-BAEF-2C03648BC6E1}" destId="{8673C2A1-A185-48D7-8290-BD6EC4BF2118}" srcOrd="0" destOrd="0" presId="urn:microsoft.com/office/officeart/2005/8/layout/process1"/>
    <dgm:cxn modelId="{F7E30689-942A-41D1-95F6-4A9CDAC8B10E}" type="presOf" srcId="{56A12A67-2C48-4E82-B5AA-A410AC9BE309}" destId="{474A0BCA-69EB-46C9-954D-3124D6478848}" srcOrd="0" destOrd="0" presId="urn:microsoft.com/office/officeart/2005/8/layout/process1"/>
    <dgm:cxn modelId="{940C1FAC-B233-4887-91CD-BE65FC38035A}" type="presOf" srcId="{6A5C6FB0-DB8D-4AD2-98B2-E209E10B9AB3}" destId="{55721187-F5EB-41A0-88AE-3427FD128B99}" srcOrd="1" destOrd="0" presId="urn:microsoft.com/office/officeart/2005/8/layout/process1"/>
    <dgm:cxn modelId="{E0FC58C3-4E4A-470E-8EE8-247C066B958F}" srcId="{407F31F1-0765-4DD7-B1CB-F5FF19C9640A}" destId="{5E854C0B-7594-493E-81F2-0A1AD07728FC}" srcOrd="5" destOrd="0" parTransId="{B8B457A3-FD3A-4DE2-82A9-004A1EAA1153}" sibTransId="{57E9CEC1-1ED5-4A79-BA94-A7D2181DBB4A}"/>
    <dgm:cxn modelId="{178E76C9-33DE-445B-A273-7A8E3041117F}" type="presOf" srcId="{B1300650-68B0-49BD-A3E2-59B78737DB34}" destId="{CADB3AC5-E400-4078-B016-BCDF6DA6F178}" srcOrd="0" destOrd="0" presId="urn:microsoft.com/office/officeart/2005/8/layout/process1"/>
    <dgm:cxn modelId="{F5BA10CB-684C-4862-A472-AC2B1959E171}" type="presOf" srcId="{0DFC1F52-4D6F-4A0D-9DDE-E05B51E62203}" destId="{A80A1162-2898-4931-AE39-1137F5CEC8E1}" srcOrd="1" destOrd="0" presId="urn:microsoft.com/office/officeart/2005/8/layout/process1"/>
    <dgm:cxn modelId="{89E996CC-4F1A-46E6-B7A2-C580ECE30420}" srcId="{407F31F1-0765-4DD7-B1CB-F5FF19C9640A}" destId="{56A12A67-2C48-4E82-B5AA-A410AC9BE309}" srcOrd="2" destOrd="0" parTransId="{F3357CB1-656A-47B9-9960-B1CC3945900A}" sibTransId="{6A5C6FB0-DB8D-4AD2-98B2-E209E10B9AB3}"/>
    <dgm:cxn modelId="{9FFC41D4-CC96-490A-B1B6-AD1B2BEA21B9}" type="presOf" srcId="{9B6F7520-AD8B-4F97-BD0C-42FB614CF0CD}" destId="{AD2CB772-5577-4D25-B7B8-C30D57C29C61}" srcOrd="0" destOrd="0" presId="urn:microsoft.com/office/officeart/2005/8/layout/process1"/>
    <dgm:cxn modelId="{4EBBF2FC-573D-4DDC-B19C-B1BEB8956503}" type="presOf" srcId="{AB6377F0-467A-48A3-A0A1-815CF2279D2B}" destId="{91C2811D-576D-4D51-9FB0-A1776C814068}" srcOrd="0" destOrd="0" presId="urn:microsoft.com/office/officeart/2005/8/layout/process1"/>
    <dgm:cxn modelId="{A5F9E4FD-44B1-46A8-B500-D9FCEF40EF96}" type="presOf" srcId="{407F31F1-0765-4DD7-B1CB-F5FF19C9640A}" destId="{C5103366-558F-46E4-B0EC-4C4A5C02F73C}" srcOrd="0" destOrd="0" presId="urn:microsoft.com/office/officeart/2005/8/layout/process1"/>
    <dgm:cxn modelId="{07136E98-5600-43AC-90F9-D599C08A87A7}" type="presParOf" srcId="{C5103366-558F-46E4-B0EC-4C4A5C02F73C}" destId="{8673C2A1-A185-48D7-8290-BD6EC4BF2118}" srcOrd="0" destOrd="0" presId="urn:microsoft.com/office/officeart/2005/8/layout/process1"/>
    <dgm:cxn modelId="{58512DFD-9664-4753-8D9A-85E2F64AD0B6}" type="presParOf" srcId="{C5103366-558F-46E4-B0EC-4C4A5C02F73C}" destId="{316A7F79-4C73-4614-ADE1-635FF2912247}" srcOrd="1" destOrd="0" presId="urn:microsoft.com/office/officeart/2005/8/layout/process1"/>
    <dgm:cxn modelId="{FB2CA464-9A3C-4304-B3C7-2F63FCACE97F}" type="presParOf" srcId="{316A7F79-4C73-4614-ADE1-635FF2912247}" destId="{A80A1162-2898-4931-AE39-1137F5CEC8E1}" srcOrd="0" destOrd="0" presId="urn:microsoft.com/office/officeart/2005/8/layout/process1"/>
    <dgm:cxn modelId="{1A22FD6F-0040-46CC-9790-F247F691B629}" type="presParOf" srcId="{C5103366-558F-46E4-B0EC-4C4A5C02F73C}" destId="{38E2D946-F7D9-4EA9-8D57-2A5623A3A672}" srcOrd="2" destOrd="0" presId="urn:microsoft.com/office/officeart/2005/8/layout/process1"/>
    <dgm:cxn modelId="{C0064C4B-0E32-41D6-9D02-9999C25A19DE}" type="presParOf" srcId="{C5103366-558F-46E4-B0EC-4C4A5C02F73C}" destId="{AD2CB772-5577-4D25-B7B8-C30D57C29C61}" srcOrd="3" destOrd="0" presId="urn:microsoft.com/office/officeart/2005/8/layout/process1"/>
    <dgm:cxn modelId="{FCAFCFE3-4B28-4371-99BB-1A1B2C67B9BE}" type="presParOf" srcId="{AD2CB772-5577-4D25-B7B8-C30D57C29C61}" destId="{B1BC0347-77F7-43CE-9A7F-A77CA33CFA4C}" srcOrd="0" destOrd="0" presId="urn:microsoft.com/office/officeart/2005/8/layout/process1"/>
    <dgm:cxn modelId="{66396ED8-B359-4419-962C-6F1B477C5A1A}" type="presParOf" srcId="{C5103366-558F-46E4-B0EC-4C4A5C02F73C}" destId="{474A0BCA-69EB-46C9-954D-3124D6478848}" srcOrd="4" destOrd="0" presId="urn:microsoft.com/office/officeart/2005/8/layout/process1"/>
    <dgm:cxn modelId="{239A4CD7-502B-437F-9147-9F032568CE87}" type="presParOf" srcId="{C5103366-558F-46E4-B0EC-4C4A5C02F73C}" destId="{B7ECDFD9-4630-4D27-944E-4B6C227DD92B}" srcOrd="5" destOrd="0" presId="urn:microsoft.com/office/officeart/2005/8/layout/process1"/>
    <dgm:cxn modelId="{9882AB20-79E2-4596-B9ED-E01EC56336B7}" type="presParOf" srcId="{B7ECDFD9-4630-4D27-944E-4B6C227DD92B}" destId="{55721187-F5EB-41A0-88AE-3427FD128B99}" srcOrd="0" destOrd="0" presId="urn:microsoft.com/office/officeart/2005/8/layout/process1"/>
    <dgm:cxn modelId="{0F39C838-33BA-4E28-BAAD-6F4E69860035}" type="presParOf" srcId="{C5103366-558F-46E4-B0EC-4C4A5C02F73C}" destId="{CADB3AC5-E400-4078-B016-BCDF6DA6F178}" srcOrd="6" destOrd="0" presId="urn:microsoft.com/office/officeart/2005/8/layout/process1"/>
    <dgm:cxn modelId="{8CD0B90D-025B-4F03-B498-513C07040D08}" type="presParOf" srcId="{C5103366-558F-46E4-B0EC-4C4A5C02F73C}" destId="{91C2811D-576D-4D51-9FB0-A1776C814068}" srcOrd="7" destOrd="0" presId="urn:microsoft.com/office/officeart/2005/8/layout/process1"/>
    <dgm:cxn modelId="{1244B257-AF0F-4D13-87D2-5625F2FD0E91}" type="presParOf" srcId="{91C2811D-576D-4D51-9FB0-A1776C814068}" destId="{3C2EA2D8-1CEB-4419-8571-09D70DF5FA28}" srcOrd="0" destOrd="0" presId="urn:microsoft.com/office/officeart/2005/8/layout/process1"/>
    <dgm:cxn modelId="{837B763B-DC26-430A-8307-39EA4CC3AC7D}" type="presParOf" srcId="{C5103366-558F-46E4-B0EC-4C4A5C02F73C}" destId="{AFD32B65-ED69-4C34-99BE-A705E502BF05}" srcOrd="8" destOrd="0" presId="urn:microsoft.com/office/officeart/2005/8/layout/process1"/>
    <dgm:cxn modelId="{4E6A5230-87AC-4329-A6E8-C4860D44A7F4}" type="presParOf" srcId="{C5103366-558F-46E4-B0EC-4C4A5C02F73C}" destId="{2CC5D30F-0B31-45D2-8ED6-21E62FA87779}" srcOrd="9" destOrd="0" presId="urn:microsoft.com/office/officeart/2005/8/layout/process1"/>
    <dgm:cxn modelId="{B283E1E6-C42E-44D7-8DDE-2EC7F5FD854B}" type="presParOf" srcId="{2CC5D30F-0B31-45D2-8ED6-21E62FA87779}" destId="{6DC30957-F33F-49D7-B5AE-C694190A625A}" srcOrd="0" destOrd="0" presId="urn:microsoft.com/office/officeart/2005/8/layout/process1"/>
    <dgm:cxn modelId="{33D350DD-C130-4998-9F41-6450A1EA92CC}" type="presParOf" srcId="{C5103366-558F-46E4-B0EC-4C4A5C02F73C}" destId="{90EA6488-13AC-4676-9D9E-564D9DD406D3}" srcOrd="1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gm:t>
    </dgm:pt>
    <dgm:pt modelId="{A3B7FC20-2785-474A-A3AF-5840F3DFBCA5}" type="parTrans" cxnId="{DB8EB587-6D12-439B-9850-9635BD1424F4}">
      <dgm:prSet/>
      <dgm:spPr/>
      <dgm:t>
        <a:bodyPr/>
        <a:lstStyle/>
        <a:p>
          <a:endParaRPr lang="zh-CN" altLang="en-US"/>
        </a:p>
      </dgm:t>
    </dgm:pt>
    <dgm:pt modelId="{0DFC1F52-4D6F-4A0D-9DDE-E05B51E62203}" type="sibTrans" cxnId="{DB8EB587-6D12-439B-9850-9635BD1424F4}">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gm:t>
    </dgm:pt>
    <dgm:pt modelId="{1F753225-9DC2-4535-A19D-F79E6121B69C}" type="parTrans" cxnId="{B7544A5F-94CE-4DA4-802D-B9D2C04FCCB5}">
      <dgm:prSet/>
      <dgm:spPr/>
      <dgm:t>
        <a:bodyPr/>
        <a:lstStyle/>
        <a:p>
          <a:endParaRPr lang="zh-CN" altLang="en-US"/>
        </a:p>
      </dgm:t>
    </dgm:pt>
    <dgm:pt modelId="{9B6F7520-AD8B-4F97-BD0C-42FB614CF0CD}" type="sibTrans" cxnId="{B7544A5F-94CE-4DA4-802D-B9D2C04FCCB5}">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政策</a:t>
          </a:r>
        </a:p>
      </dgm:t>
    </dgm:pt>
    <dgm:pt modelId="{F3357CB1-656A-47B9-9960-B1CC3945900A}" type="parTrans" cxnId="{89E996CC-4F1A-46E6-B7A2-C580ECE30420}">
      <dgm:prSet/>
      <dgm:spPr/>
      <dgm:t>
        <a:bodyPr/>
        <a:lstStyle/>
        <a:p>
          <a:endParaRPr lang="zh-CN" altLang="en-US"/>
        </a:p>
      </dgm:t>
    </dgm:pt>
    <dgm:pt modelId="{6A5C6FB0-DB8D-4AD2-98B2-E209E10B9AB3}" type="sibTrans" cxnId="{89E996CC-4F1A-46E6-B7A2-C580ECE30420}">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en-US" altLang="zh-CN" sz="1600" b="0" kern="1200" dirty="0" err="1">
              <a:solidFill>
                <a:srgbClr val="EF8535"/>
              </a:solidFill>
              <a:latin typeface="微软雅黑" panose="020B0503020204020204" pitchFamily="34" charset="-122"/>
              <a:ea typeface="微软雅黑" panose="020B0503020204020204" pitchFamily="34" charset="-122"/>
              <a:cs typeface="+mn-cs"/>
            </a:rPr>
            <a:t>Vivifrail</a:t>
          </a:r>
          <a:endParaRPr lang="en-US" altLang="zh-CN" sz="1600" b="0" kern="1200" dirty="0">
            <a:solidFill>
              <a:srgbClr val="EF8535"/>
            </a:solidFill>
            <a:latin typeface="微软雅黑" panose="020B0503020204020204" pitchFamily="34" charset="-122"/>
            <a:ea typeface="微软雅黑" panose="020B0503020204020204" pitchFamily="34" charset="-122"/>
            <a:cs typeface="+mn-cs"/>
          </a:endParaRPr>
        </a:p>
      </dgm:t>
    </dgm:pt>
    <dgm:pt modelId="{A6388F5A-227C-4553-B20F-9D533BD4C794}" type="parTrans" cxnId="{F7CE0B0D-8708-40DC-AA20-5B6D2FEB1898}">
      <dgm:prSet/>
      <dgm:spPr/>
      <dgm:t>
        <a:bodyPr/>
        <a:lstStyle/>
        <a:p>
          <a:endParaRPr lang="zh-CN" altLang="en-US"/>
        </a:p>
      </dgm:t>
    </dgm:pt>
    <dgm:pt modelId="{AB6377F0-467A-48A3-A0A1-815CF2279D2B}" type="sibTrans" cxnId="{F7CE0B0D-8708-40DC-AA20-5B6D2FEB1898}">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D8A1F33-B64C-4A0E-B17E-521506227565}">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运动现状</a:t>
          </a:r>
          <a:endParaRPr sz="1600" b="0" kern="1200" dirty="0">
            <a:solidFill>
              <a:srgbClr val="EF8535"/>
            </a:solidFill>
            <a:latin typeface="微软雅黑" panose="020B0503020204020204" pitchFamily="34" charset="-122"/>
            <a:ea typeface="微软雅黑" panose="020B0503020204020204" pitchFamily="34" charset="-122"/>
            <a:cs typeface="+mn-cs"/>
          </a:endParaRPr>
        </a:p>
      </dgm:t>
    </dgm:pt>
    <dgm:pt modelId="{FF81217F-D90F-47F8-B67A-F1FC8A15ADF1}" type="parTrans" cxnId="{BA0EF607-3975-4E18-AFD7-322F10572807}">
      <dgm:prSet/>
      <dgm:spPr/>
      <dgm:t>
        <a:bodyPr/>
        <a:lstStyle/>
        <a:p>
          <a:endParaRPr lang="zh-CN" altLang="en-US"/>
        </a:p>
      </dgm:t>
    </dgm:pt>
    <dgm:pt modelId="{BF3D3A26-7AC8-4EB7-B28F-F2AE5BB69A21}" type="sibTrans" cxnId="{BA0EF607-3975-4E18-AFD7-322F10572807}">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600" b="0" kern="1200">
            <a:solidFill>
              <a:srgbClr val="EF8535"/>
            </a:solidFill>
            <a:latin typeface="微软雅黑" panose="020B0503020204020204" pitchFamily="34" charset="-122"/>
            <a:ea typeface="微软雅黑" panose="020B0503020204020204" pitchFamily="34" charset="-122"/>
            <a:cs typeface="+mn-cs"/>
          </a:endParaRPr>
        </a:p>
      </dgm:t>
    </dgm:pt>
    <dgm:pt modelId="{5E854C0B-7594-493E-81F2-0A1AD07728FC}">
      <dgm:prSet phldr="0" custT="1"/>
      <dgm:spPr bwMode="white">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a:ea typeface="微软雅黑"/>
              <a:cs typeface="+mn-cs"/>
            </a:rPr>
            <a:t>技术路线</a:t>
          </a:r>
          <a:endParaRPr sz="1600" b="1" kern="1200" dirty="0">
            <a:solidFill>
              <a:prstClr val="white"/>
            </a:solidFill>
            <a:latin typeface="Arial"/>
            <a:ea typeface="微软雅黑"/>
            <a:cs typeface="+mn-cs"/>
          </a:endParaRPr>
        </a:p>
      </dgm:t>
    </dgm:pt>
    <dgm:pt modelId="{B8B457A3-FD3A-4DE2-82A9-004A1EAA1153}" type="parTrans" cxnId="{E0FC58C3-4E4A-470E-8EE8-247C066B958F}">
      <dgm:prSet/>
      <dgm:spPr/>
      <dgm:t>
        <a:bodyPr/>
        <a:lstStyle/>
        <a:p>
          <a:endParaRPr lang="zh-CN" altLang="en-US"/>
        </a:p>
      </dgm:t>
    </dgm:pt>
    <dgm:pt modelId="{57E9CEC1-1ED5-4A79-BA94-A7D2181DBB4A}" type="sibTrans" cxnId="{E0FC58C3-4E4A-470E-8EE8-247C066B958F}">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71952">
        <dgm:presLayoutVars>
          <dgm:bulletEnabled val="1"/>
        </dgm:presLayoutVars>
      </dgm:prSet>
      <dgm:spPr>
        <a:xfrm>
          <a:off x="1792382" y="0"/>
          <a:ext cx="1050459" cy="527527"/>
        </a:xfrm>
        <a:prstGeom prst="ellipse">
          <a:avLst/>
        </a:prstGeom>
      </dgm:spPr>
    </dgm:pt>
    <dgm:pt modelId="{AD2CB772-5577-4D25-B7B8-C30D57C29C61}" type="pres">
      <dgm:prSet presAssocID="{9B6F7520-AD8B-4F97-BD0C-42FB614CF0CD}" presName="sibTrans" presStyleLbl="sibTrans2D1" presStyleIdx="1" presStyleCnt="5"/>
      <dgm:spPr>
        <a:xfrm>
          <a:off x="2988836" y="82730"/>
          <a:ext cx="309508" cy="362066"/>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70647">
        <dgm:presLayoutVars>
          <dgm:bulletEnabled val="1"/>
        </dgm:presLayoutVars>
      </dgm:prSet>
      <dgm:spPr>
        <a:xfrm>
          <a:off x="3426819" y="0"/>
          <a:ext cx="1031407" cy="527527"/>
        </a:xfrm>
        <a:prstGeom prst="ellipse">
          <a:avLst/>
        </a:prstGeom>
      </dgm:spPr>
    </dgm:pt>
    <dgm:pt modelId="{B7ECDFD9-4630-4D27-944E-4B6C227DD92B}" type="pres">
      <dgm:prSet presAssocID="{6A5C6FB0-DB8D-4AD2-98B2-E209E10B9AB3}" presName="sibTrans" presStyleLbl="sibTrans2D1" presStyleIdx="2" presStyleCnt="5"/>
      <dgm:spPr>
        <a:xfrm>
          <a:off x="4591341" y="82730"/>
          <a:ext cx="282203" cy="362066"/>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1014" custLinFactNeighborX="-8822" custLinFactNeighborY="4618">
        <dgm:presLayoutVars>
          <dgm:bulletEnabled val="1"/>
        </dgm:presLayoutVars>
      </dgm:prSet>
      <dgm:spPr>
        <a:xfrm>
          <a:off x="4990686" y="0"/>
          <a:ext cx="1328754" cy="527527"/>
        </a:xfrm>
        <a:prstGeom prst="ellipse">
          <a:avLst/>
        </a:prstGeom>
      </dgm:spPr>
    </dgm:pt>
    <dgm:pt modelId="{91C2811D-576D-4D51-9FB0-A1776C814068}" type="pres">
      <dgm:prSet presAssocID="{AB6377F0-467A-48A3-A0A1-815CF2279D2B}" presName="sibTrans" presStyleLbl="sibTrans2D1" presStyleIdx="3" presStyleCnt="5"/>
      <dgm:spPr>
        <a:xfrm>
          <a:off x="6478314" y="82730"/>
          <a:ext cx="336813" cy="362066"/>
        </a:xfrm>
        <a:prstGeom prst="rightArrow">
          <a:avLst>
            <a:gd name="adj1" fmla="val 60000"/>
            <a:gd name="adj2" fmla="val 50000"/>
          </a:avLst>
        </a:prstGeom>
      </dgm:spPr>
    </dgm:pt>
    <dgm:pt modelId="{3C2EA2D8-1CEB-4419-8571-09D70DF5FA28}" type="pres">
      <dgm:prSet presAssocID="{AB6377F0-467A-48A3-A0A1-815CF2279D2B}" presName="connectorText" presStyleLbl="sibTrans2D1" presStyleIdx="3" presStyleCnt="5"/>
      <dgm:spPr/>
    </dgm:pt>
    <dgm:pt modelId="{AFD32B65-ED69-4C34-99BE-A705E502BF05}" type="pres">
      <dgm:prSet presAssocID="{5D8A1F33-B64C-4A0E-B17E-521506227565}" presName="node" presStyleLbl="node1" presStyleIdx="4" presStyleCnt="6" custScaleX="107655">
        <dgm:presLayoutVars>
          <dgm:bulletEnabled val="1"/>
        </dgm:presLayoutVars>
      </dgm:prSet>
      <dgm:spPr>
        <a:xfrm>
          <a:off x="6954937" y="0"/>
          <a:ext cx="1571703" cy="527527"/>
        </a:xfrm>
        <a:prstGeom prst="ellipse">
          <a:avLst/>
        </a:prstGeom>
      </dgm:spPr>
    </dgm:pt>
    <dgm:pt modelId="{2CC5D30F-0B31-45D2-8ED6-21E62FA87779}" type="pres">
      <dgm:prSet presAssocID="{BF3D3A26-7AC8-4EB7-B28F-F2AE5BB69A21}" presName="sibTrans" presStyleLbl="sibTrans2D1" presStyleIdx="4" presStyleCnt="5"/>
      <dgm:spPr>
        <a:xfrm>
          <a:off x="8672635" y="82730"/>
          <a:ext cx="309508" cy="362066"/>
        </a:xfrm>
        <a:prstGeom prst="rightArrow">
          <a:avLst>
            <a:gd name="adj1" fmla="val 60000"/>
            <a:gd name="adj2" fmla="val 50000"/>
          </a:avLst>
        </a:prstGeom>
      </dgm:spPr>
    </dgm:pt>
    <dgm:pt modelId="{6DC30957-F33F-49D7-B5AE-C694190A625A}" type="pres">
      <dgm:prSet presAssocID="{BF3D3A26-7AC8-4EB7-B28F-F2AE5BB69A21}" presName="connectorText" presStyleLbl="sibTrans2D1" presStyleIdx="4" presStyleCnt="5"/>
      <dgm:spPr/>
    </dgm:pt>
    <dgm:pt modelId="{90EA6488-13AC-4676-9D9E-564D9DD406D3}" type="pres">
      <dgm:prSet presAssocID="{5E854C0B-7594-493E-81F2-0A1AD07728FC}" presName="node" presStyleLbl="node1" presStyleIdx="5" presStyleCnt="6" custScaleX="104826">
        <dgm:presLayoutVars>
          <dgm:bulletEnabled val="1"/>
        </dgm:presLayoutVars>
      </dgm:prSet>
      <dgm:spPr>
        <a:xfrm>
          <a:off x="9110618" y="0"/>
          <a:ext cx="1530401" cy="527527"/>
        </a:xfrm>
        <a:prstGeom prst="ellipse">
          <a:avLst/>
        </a:prstGeom>
      </dgm:spPr>
    </dgm:pt>
  </dgm:ptLst>
  <dgm:cxnLst>
    <dgm:cxn modelId="{2937C206-6D39-4771-89C7-AC500F29FE74}" type="presOf" srcId="{5D8A1F33-B64C-4A0E-B17E-521506227565}" destId="{AFD32B65-ED69-4C34-99BE-A705E502BF05}" srcOrd="0" destOrd="0" presId="urn:microsoft.com/office/officeart/2005/8/layout/process1"/>
    <dgm:cxn modelId="{BA0EF607-3975-4E18-AFD7-322F10572807}" srcId="{407F31F1-0765-4DD7-B1CB-F5FF19C9640A}" destId="{5D8A1F33-B64C-4A0E-B17E-521506227565}" srcOrd="4" destOrd="0" parTransId="{FF81217F-D90F-47F8-B67A-F1FC8A15ADF1}" sibTransId="{BF3D3A26-7AC8-4EB7-B28F-F2AE5BB69A21}"/>
    <dgm:cxn modelId="{F7CE0B0D-8708-40DC-AA20-5B6D2FEB1898}" srcId="{407F31F1-0765-4DD7-B1CB-F5FF19C9640A}" destId="{B1300650-68B0-49BD-A3E2-59B78737DB34}" srcOrd="3" destOrd="0" parTransId="{A6388F5A-227C-4553-B20F-9D533BD4C794}" sibTransId="{AB6377F0-467A-48A3-A0A1-815CF2279D2B}"/>
    <dgm:cxn modelId="{1267EA16-82C2-4EA9-9D06-0881EB3316FE}" type="presOf" srcId="{BF3D3A26-7AC8-4EB7-B28F-F2AE5BB69A21}" destId="{6DC30957-F33F-49D7-B5AE-C694190A625A}" srcOrd="1" destOrd="0" presId="urn:microsoft.com/office/officeart/2005/8/layout/process1"/>
    <dgm:cxn modelId="{CD2A5D31-FB90-4B90-9A86-E21C80AE922E}" type="presOf" srcId="{9B6F7520-AD8B-4F97-BD0C-42FB614CF0CD}" destId="{B1BC0347-77F7-43CE-9A7F-A77CA33CFA4C}" srcOrd="1" destOrd="0" presId="urn:microsoft.com/office/officeart/2005/8/layout/process1"/>
    <dgm:cxn modelId="{B7544A5F-94CE-4DA4-802D-B9D2C04FCCB5}" srcId="{407F31F1-0765-4DD7-B1CB-F5FF19C9640A}" destId="{37AB6883-54CD-48C9-97C4-52CD7583AF75}" srcOrd="1" destOrd="0" parTransId="{1F753225-9DC2-4535-A19D-F79E6121B69C}" sibTransId="{9B6F7520-AD8B-4F97-BD0C-42FB614CF0CD}"/>
    <dgm:cxn modelId="{392F4D61-9BB7-4EA0-9A5B-3FE8045D3E1C}" type="presOf" srcId="{5E854C0B-7594-493E-81F2-0A1AD07728FC}" destId="{90EA6488-13AC-4676-9D9E-564D9DD406D3}" srcOrd="0" destOrd="0" presId="urn:microsoft.com/office/officeart/2005/8/layout/process1"/>
    <dgm:cxn modelId="{854D4566-2E36-47DF-9159-6CC687CB3660}" type="presOf" srcId="{6A5C6FB0-DB8D-4AD2-98B2-E209E10B9AB3}" destId="{B7ECDFD9-4630-4D27-944E-4B6C227DD92B}" srcOrd="0" destOrd="0" presId="urn:microsoft.com/office/officeart/2005/8/layout/process1"/>
    <dgm:cxn modelId="{1B32596B-4574-402D-AB29-C42A811A06CA}" type="presOf" srcId="{BF3D3A26-7AC8-4EB7-B28F-F2AE5BB69A21}" destId="{2CC5D30F-0B31-45D2-8ED6-21E62FA87779}" srcOrd="0" destOrd="0" presId="urn:microsoft.com/office/officeart/2005/8/layout/process1"/>
    <dgm:cxn modelId="{CAFD0B4E-AA8C-4CFA-8064-2B7586F17F25}" type="presOf" srcId="{37AB6883-54CD-48C9-97C4-52CD7583AF75}" destId="{38E2D946-F7D9-4EA9-8D57-2A5623A3A672}" srcOrd="0" destOrd="0" presId="urn:microsoft.com/office/officeart/2005/8/layout/process1"/>
    <dgm:cxn modelId="{A4D26270-A441-4276-A5E9-DA52C41C27A8}" type="presOf" srcId="{AB6377F0-467A-48A3-A0A1-815CF2279D2B}" destId="{3C2EA2D8-1CEB-4419-8571-09D70DF5FA28}" srcOrd="1" destOrd="0" presId="urn:microsoft.com/office/officeart/2005/8/layout/process1"/>
    <dgm:cxn modelId="{1FB63273-BCED-4499-926D-2C13EF62BB65}" type="presOf" srcId="{0DFC1F52-4D6F-4A0D-9DDE-E05B51E62203}" destId="{316A7F79-4C73-4614-ADE1-635FF2912247}" srcOrd="0" destOrd="0" presId="urn:microsoft.com/office/officeart/2005/8/layout/process1"/>
    <dgm:cxn modelId="{DB8EB587-6D12-439B-9850-9635BD1424F4}" srcId="{407F31F1-0765-4DD7-B1CB-F5FF19C9640A}" destId="{D88FF4DD-6210-414A-BAEF-2C03648BC6E1}" srcOrd="0" destOrd="0" parTransId="{A3B7FC20-2785-474A-A3AF-5840F3DFBCA5}" sibTransId="{0DFC1F52-4D6F-4A0D-9DDE-E05B51E62203}"/>
    <dgm:cxn modelId="{D128CC88-9956-4BAC-BE14-7613A1E1E6FA}" type="presOf" srcId="{D88FF4DD-6210-414A-BAEF-2C03648BC6E1}" destId="{8673C2A1-A185-48D7-8290-BD6EC4BF2118}" srcOrd="0" destOrd="0" presId="urn:microsoft.com/office/officeart/2005/8/layout/process1"/>
    <dgm:cxn modelId="{F7E30689-942A-41D1-95F6-4A9CDAC8B10E}" type="presOf" srcId="{56A12A67-2C48-4E82-B5AA-A410AC9BE309}" destId="{474A0BCA-69EB-46C9-954D-3124D6478848}" srcOrd="0" destOrd="0" presId="urn:microsoft.com/office/officeart/2005/8/layout/process1"/>
    <dgm:cxn modelId="{940C1FAC-B233-4887-91CD-BE65FC38035A}" type="presOf" srcId="{6A5C6FB0-DB8D-4AD2-98B2-E209E10B9AB3}" destId="{55721187-F5EB-41A0-88AE-3427FD128B99}" srcOrd="1" destOrd="0" presId="urn:microsoft.com/office/officeart/2005/8/layout/process1"/>
    <dgm:cxn modelId="{E0FC58C3-4E4A-470E-8EE8-247C066B958F}" srcId="{407F31F1-0765-4DD7-B1CB-F5FF19C9640A}" destId="{5E854C0B-7594-493E-81F2-0A1AD07728FC}" srcOrd="5" destOrd="0" parTransId="{B8B457A3-FD3A-4DE2-82A9-004A1EAA1153}" sibTransId="{57E9CEC1-1ED5-4A79-BA94-A7D2181DBB4A}"/>
    <dgm:cxn modelId="{178E76C9-33DE-445B-A273-7A8E3041117F}" type="presOf" srcId="{B1300650-68B0-49BD-A3E2-59B78737DB34}" destId="{CADB3AC5-E400-4078-B016-BCDF6DA6F178}" srcOrd="0" destOrd="0" presId="urn:microsoft.com/office/officeart/2005/8/layout/process1"/>
    <dgm:cxn modelId="{F5BA10CB-684C-4862-A472-AC2B1959E171}" type="presOf" srcId="{0DFC1F52-4D6F-4A0D-9DDE-E05B51E62203}" destId="{A80A1162-2898-4931-AE39-1137F5CEC8E1}" srcOrd="1" destOrd="0" presId="urn:microsoft.com/office/officeart/2005/8/layout/process1"/>
    <dgm:cxn modelId="{89E996CC-4F1A-46E6-B7A2-C580ECE30420}" srcId="{407F31F1-0765-4DD7-B1CB-F5FF19C9640A}" destId="{56A12A67-2C48-4E82-B5AA-A410AC9BE309}" srcOrd="2" destOrd="0" parTransId="{F3357CB1-656A-47B9-9960-B1CC3945900A}" sibTransId="{6A5C6FB0-DB8D-4AD2-98B2-E209E10B9AB3}"/>
    <dgm:cxn modelId="{9FFC41D4-CC96-490A-B1B6-AD1B2BEA21B9}" type="presOf" srcId="{9B6F7520-AD8B-4F97-BD0C-42FB614CF0CD}" destId="{AD2CB772-5577-4D25-B7B8-C30D57C29C61}" srcOrd="0" destOrd="0" presId="urn:microsoft.com/office/officeart/2005/8/layout/process1"/>
    <dgm:cxn modelId="{4EBBF2FC-573D-4DDC-B19C-B1BEB8956503}" type="presOf" srcId="{AB6377F0-467A-48A3-A0A1-815CF2279D2B}" destId="{91C2811D-576D-4D51-9FB0-A1776C814068}" srcOrd="0" destOrd="0" presId="urn:microsoft.com/office/officeart/2005/8/layout/process1"/>
    <dgm:cxn modelId="{A5F9E4FD-44B1-46A8-B500-D9FCEF40EF96}" type="presOf" srcId="{407F31F1-0765-4DD7-B1CB-F5FF19C9640A}" destId="{C5103366-558F-46E4-B0EC-4C4A5C02F73C}" srcOrd="0" destOrd="0" presId="urn:microsoft.com/office/officeart/2005/8/layout/process1"/>
    <dgm:cxn modelId="{07136E98-5600-43AC-90F9-D599C08A87A7}" type="presParOf" srcId="{C5103366-558F-46E4-B0EC-4C4A5C02F73C}" destId="{8673C2A1-A185-48D7-8290-BD6EC4BF2118}" srcOrd="0" destOrd="0" presId="urn:microsoft.com/office/officeart/2005/8/layout/process1"/>
    <dgm:cxn modelId="{58512DFD-9664-4753-8D9A-85E2F64AD0B6}" type="presParOf" srcId="{C5103366-558F-46E4-B0EC-4C4A5C02F73C}" destId="{316A7F79-4C73-4614-ADE1-635FF2912247}" srcOrd="1" destOrd="0" presId="urn:microsoft.com/office/officeart/2005/8/layout/process1"/>
    <dgm:cxn modelId="{FB2CA464-9A3C-4304-B3C7-2F63FCACE97F}" type="presParOf" srcId="{316A7F79-4C73-4614-ADE1-635FF2912247}" destId="{A80A1162-2898-4931-AE39-1137F5CEC8E1}" srcOrd="0" destOrd="0" presId="urn:microsoft.com/office/officeart/2005/8/layout/process1"/>
    <dgm:cxn modelId="{1A22FD6F-0040-46CC-9790-F247F691B629}" type="presParOf" srcId="{C5103366-558F-46E4-B0EC-4C4A5C02F73C}" destId="{38E2D946-F7D9-4EA9-8D57-2A5623A3A672}" srcOrd="2" destOrd="0" presId="urn:microsoft.com/office/officeart/2005/8/layout/process1"/>
    <dgm:cxn modelId="{C0064C4B-0E32-41D6-9D02-9999C25A19DE}" type="presParOf" srcId="{C5103366-558F-46E4-B0EC-4C4A5C02F73C}" destId="{AD2CB772-5577-4D25-B7B8-C30D57C29C61}" srcOrd="3" destOrd="0" presId="urn:microsoft.com/office/officeart/2005/8/layout/process1"/>
    <dgm:cxn modelId="{FCAFCFE3-4B28-4371-99BB-1A1B2C67B9BE}" type="presParOf" srcId="{AD2CB772-5577-4D25-B7B8-C30D57C29C61}" destId="{B1BC0347-77F7-43CE-9A7F-A77CA33CFA4C}" srcOrd="0" destOrd="0" presId="urn:microsoft.com/office/officeart/2005/8/layout/process1"/>
    <dgm:cxn modelId="{66396ED8-B359-4419-962C-6F1B477C5A1A}" type="presParOf" srcId="{C5103366-558F-46E4-B0EC-4C4A5C02F73C}" destId="{474A0BCA-69EB-46C9-954D-3124D6478848}" srcOrd="4" destOrd="0" presId="urn:microsoft.com/office/officeart/2005/8/layout/process1"/>
    <dgm:cxn modelId="{239A4CD7-502B-437F-9147-9F032568CE87}" type="presParOf" srcId="{C5103366-558F-46E4-B0EC-4C4A5C02F73C}" destId="{B7ECDFD9-4630-4D27-944E-4B6C227DD92B}" srcOrd="5" destOrd="0" presId="urn:microsoft.com/office/officeart/2005/8/layout/process1"/>
    <dgm:cxn modelId="{9882AB20-79E2-4596-B9ED-E01EC56336B7}" type="presParOf" srcId="{B7ECDFD9-4630-4D27-944E-4B6C227DD92B}" destId="{55721187-F5EB-41A0-88AE-3427FD128B99}" srcOrd="0" destOrd="0" presId="urn:microsoft.com/office/officeart/2005/8/layout/process1"/>
    <dgm:cxn modelId="{0F39C838-33BA-4E28-BAAD-6F4E69860035}" type="presParOf" srcId="{C5103366-558F-46E4-B0EC-4C4A5C02F73C}" destId="{CADB3AC5-E400-4078-B016-BCDF6DA6F178}" srcOrd="6" destOrd="0" presId="urn:microsoft.com/office/officeart/2005/8/layout/process1"/>
    <dgm:cxn modelId="{8CD0B90D-025B-4F03-B498-513C07040D08}" type="presParOf" srcId="{C5103366-558F-46E4-B0EC-4C4A5C02F73C}" destId="{91C2811D-576D-4D51-9FB0-A1776C814068}" srcOrd="7" destOrd="0" presId="urn:microsoft.com/office/officeart/2005/8/layout/process1"/>
    <dgm:cxn modelId="{1244B257-AF0F-4D13-87D2-5625F2FD0E91}" type="presParOf" srcId="{91C2811D-576D-4D51-9FB0-A1776C814068}" destId="{3C2EA2D8-1CEB-4419-8571-09D70DF5FA28}" srcOrd="0" destOrd="0" presId="urn:microsoft.com/office/officeart/2005/8/layout/process1"/>
    <dgm:cxn modelId="{837B763B-DC26-430A-8307-39EA4CC3AC7D}" type="presParOf" srcId="{C5103366-558F-46E4-B0EC-4C4A5C02F73C}" destId="{AFD32B65-ED69-4C34-99BE-A705E502BF05}" srcOrd="8" destOrd="0" presId="urn:microsoft.com/office/officeart/2005/8/layout/process1"/>
    <dgm:cxn modelId="{4E6A5230-87AC-4329-A6E8-C4860D44A7F4}" type="presParOf" srcId="{C5103366-558F-46E4-B0EC-4C4A5C02F73C}" destId="{2CC5D30F-0B31-45D2-8ED6-21E62FA87779}" srcOrd="9" destOrd="0" presId="urn:microsoft.com/office/officeart/2005/8/layout/process1"/>
    <dgm:cxn modelId="{B283E1E6-C42E-44D7-8DDE-2EC7F5FD854B}" type="presParOf" srcId="{2CC5D30F-0B31-45D2-8ED6-21E62FA87779}" destId="{6DC30957-F33F-49D7-B5AE-C694190A625A}" srcOrd="0" destOrd="0" presId="urn:microsoft.com/office/officeart/2005/8/layout/process1"/>
    <dgm:cxn modelId="{33D350DD-C130-4998-9F41-6450A1EA92CC}" type="presParOf" srcId="{C5103366-558F-46E4-B0EC-4C4A5C02F73C}" destId="{90EA6488-13AC-4676-9D9E-564D9DD406D3}" srcOrd="10"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60F46085-CBF3-4AE1-894C-15534552C388}">
      <dgm:prSet phldrT="[文本]" phldr="0" custT="1"/>
      <dgm:spPr>
        <a:solidFill>
          <a:srgbClr val="50A8C4"/>
        </a:solidFill>
        <a:ln w="19050">
          <a:solidFill>
            <a:srgbClr val="D3ECF1"/>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背景引入</a:t>
          </a:r>
        </a:p>
      </dgm:t>
    </dgm:pt>
    <dgm:pt modelId="{A17E9048-8798-4E06-A070-0B41EA62A465}" type="parTrans" cxnId="{F3649F2C-0AB3-4B29-9513-218AC3B5AC58}">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DA7DB687-FE9E-4B10-941F-6F143C46F09D}" type="sibTrans" cxnId="{F3649F2C-0AB3-4B29-9513-218AC3B5AC58}">
      <dgm:prSet phldr="0" custT="1"/>
      <dgm:spPr>
        <a:solidFill>
          <a:srgbClr val="D3ECF1"/>
        </a:solidFill>
        <a:ln>
          <a:solidFill>
            <a:srgbClr val="D3ECF1"/>
          </a:solidFill>
        </a:ln>
      </dgm:spPr>
      <dgm:t>
        <a:bodyPr vert="horz" wrap="square" anchorCtr="0"/>
        <a:lstStyle/>
        <a:p>
          <a:pPr>
            <a:lnSpc>
              <a:spcPct val="100000"/>
            </a:lnSpc>
            <a:spcBef>
              <a:spcPct val="0"/>
            </a:spcBef>
            <a:spcAft>
              <a:spcPct val="35000"/>
            </a:spcAft>
          </a:pPr>
          <a:endParaRPr lang="zh-CN" altLang="en-US" sz="1800">
            <a:latin typeface="微软雅黑" panose="020B0503020204020204" pitchFamily="34" charset="-122"/>
            <a:ea typeface="微软雅黑" panose="020B0503020204020204" pitchFamily="34" charset="-122"/>
          </a:endParaRPr>
        </a:p>
      </dgm:t>
    </dgm:pt>
    <dgm:pt modelId="{42EE6303-C712-480F-924C-7B47679F5DB8}">
      <dgm:prSet phldr="0" custT="1"/>
      <dgm:spPr>
        <a:solidFill>
          <a:srgbClr val="50A8C4"/>
        </a:solidFill>
        <a:ln w="19050">
          <a:solidFill>
            <a:srgbClr val="D3ECF1"/>
          </a:solidFill>
        </a:ln>
      </dgm:spPr>
      <dgm:t>
        <a:bodyPr vert="horz" wrap="square" anchorCtr="0"/>
        <a:lstStyle/>
        <a:p>
          <a:pPr>
            <a:lnSpc>
              <a:spcPct val="100000"/>
            </a:lnSpc>
            <a:spcBef>
              <a:spcPct val="0"/>
            </a:spcBef>
            <a:spcAft>
              <a:spcPct val="35000"/>
            </a:spcAft>
          </a:pPr>
          <a:r>
            <a:rPr lang="zh-CN" altLang="en-US" sz="1800" dirty="0"/>
            <a:t>程序设计</a:t>
          </a:r>
          <a:endParaRPr lang="zh-CN" sz="1800" dirty="0"/>
        </a:p>
      </dgm:t>
    </dgm:pt>
    <dgm:pt modelId="{83F7A5CA-3BC0-4D44-A959-526175F45146}" type="parTrans" cxnId="{59D4DFA7-938C-4983-9746-D06380D09A6F}">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D9826BE4-DD14-44AB-BD98-8552F304B011}" type="sibTrans" cxnId="{59D4DFA7-938C-4983-9746-D06380D09A6F}">
      <dgm:prSet phldr="0" custT="1"/>
      <dgm:spPr>
        <a:solidFill>
          <a:srgbClr val="D3ECF1"/>
        </a:solidFill>
        <a:ln>
          <a:solidFill>
            <a:srgbClr val="D3ECF1"/>
          </a:solidFill>
        </a:ln>
      </dgm:spPr>
      <dgm:t>
        <a:bodyPr vert="horz" wrap="square" anchorCtr="0"/>
        <a:lstStyle/>
        <a:p>
          <a:pPr>
            <a:lnSpc>
              <a:spcPct val="100000"/>
            </a:lnSpc>
            <a:spcBef>
              <a:spcPct val="0"/>
            </a:spcBef>
            <a:spcAft>
              <a:spcPct val="35000"/>
            </a:spcAft>
          </a:pPr>
          <a:endParaRPr lang="zh-CN" altLang="en-US" sz="1800">
            <a:latin typeface="微软雅黑" panose="020B0503020204020204" pitchFamily="34" charset="-122"/>
            <a:ea typeface="微软雅黑" panose="020B0503020204020204" pitchFamily="34" charset="-122"/>
          </a:endParaRPr>
        </a:p>
      </dgm:t>
    </dgm:pt>
    <dgm:pt modelId="{D88FF4DD-6210-414A-BAEF-2C03648BC6E1}">
      <dgm:prSet phldr="0" custT="1"/>
      <dgm:spPr>
        <a:solidFill>
          <a:srgbClr val="EE822F">
            <a:lumMod val="60000"/>
            <a:lumOff val="40000"/>
          </a:srgbClr>
        </a:solidFill>
        <a:ln w="19050">
          <a:solidFill>
            <a:srgbClr val="EE822F">
              <a:lumMod val="75000"/>
            </a:srgbClr>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1" kern="1200" dirty="0">
              <a:solidFill>
                <a:srgbClr val="EE822F">
                  <a:lumMod val="75000"/>
                </a:srgbClr>
              </a:solidFill>
              <a:latin typeface="微软雅黑" panose="020B0503020204020204" pitchFamily="34" charset="-122"/>
              <a:ea typeface="微软雅黑" panose="020B0503020204020204" pitchFamily="34" charset="-122"/>
              <a:cs typeface="+mn-cs"/>
            </a:rPr>
            <a:t>调研分析</a:t>
          </a:r>
        </a:p>
      </dgm:t>
    </dgm:pt>
    <dgm:pt modelId="{A3B7FC20-2785-474A-A3AF-5840F3DFBCA5}" type="parTrans" cxnId="{6376212D-F26B-419A-BADE-7BB0BAD42CD5}">
      <dgm:prSet/>
      <dgm:spPr/>
      <dgm:t>
        <a:bodyPr/>
        <a:lstStyle/>
        <a:p>
          <a:endParaRPr lang="zh-CN" altLang="en-US"/>
        </a:p>
      </dgm:t>
    </dgm:pt>
    <dgm:pt modelId="{0DFC1F52-4D6F-4A0D-9DDE-E05B51E62203}" type="sibTrans" cxnId="{6376212D-F26B-419A-BADE-7BB0BAD42CD5}">
      <dgm:prSet/>
      <dgm:spPr>
        <a:solidFill>
          <a:srgbClr val="D3ECF1"/>
        </a:solidFill>
        <a:ln>
          <a:solidFill>
            <a:srgbClr val="D3ECF1"/>
          </a:solidFill>
        </a:ln>
      </dgm:spPr>
      <dgm:t>
        <a:bodyPr/>
        <a:lstStyle/>
        <a:p>
          <a:endParaRPr lang="zh-CN" altLang="en-US"/>
        </a:p>
      </dgm:t>
    </dgm:pt>
    <dgm:pt modelId="{494CDC4E-4D9D-4597-AFCB-AAFB68393AF7}">
      <dgm:prSet phldr="0" custT="1"/>
      <dgm:spPr>
        <a:solidFill>
          <a:srgbClr val="50A8C4"/>
        </a:solidFill>
        <a:ln w="19050">
          <a:solidFill>
            <a:srgbClr val="D3ECF1"/>
          </a:solidFill>
        </a:ln>
      </dgm:spPr>
      <dgm:t>
        <a:bodyPr vert="horz" wrap="square"/>
        <a:lstStyle/>
        <a:p>
          <a:pPr>
            <a:lnSpc>
              <a:spcPct val="100000"/>
            </a:lnSpc>
            <a:spcBef>
              <a:spcPct val="0"/>
            </a:spcBef>
            <a:spcAft>
              <a:spcPct val="35000"/>
            </a:spcAft>
          </a:pPr>
          <a:r>
            <a:rPr lang="zh-CN" altLang="en-US" sz="1800" dirty="0"/>
            <a:t>技术实现</a:t>
          </a:r>
        </a:p>
      </dgm:t>
    </dgm:pt>
    <dgm:pt modelId="{5EA175EA-1B36-473E-B34D-03946279588E}" type="parTrans" cxnId="{AF11813D-98AC-491B-B5D9-071112E3155E}">
      <dgm:prSet/>
      <dgm:spPr/>
      <dgm:t>
        <a:bodyPr/>
        <a:lstStyle/>
        <a:p>
          <a:endParaRPr lang="zh-CN" altLang="en-US"/>
        </a:p>
      </dgm:t>
    </dgm:pt>
    <dgm:pt modelId="{0D8029E3-AE88-4FC2-BCE9-E3F70F6F5B60}" type="sibTrans" cxnId="{AF11813D-98AC-491B-B5D9-071112E3155E}">
      <dgm:prSet/>
      <dgm:spPr>
        <a:solidFill>
          <a:srgbClr val="D3ECF1"/>
        </a:solidFill>
        <a:ln>
          <a:solidFill>
            <a:srgbClr val="D3ECF1"/>
          </a:solidFill>
        </a:ln>
      </dgm:spPr>
      <dgm:t>
        <a:bodyPr/>
        <a:lstStyle/>
        <a:p>
          <a:endParaRPr lang="zh-CN" altLang="en-US"/>
        </a:p>
      </dgm:t>
    </dgm:pt>
    <dgm:pt modelId="{5D8A1F33-B64C-4A0E-B17E-521506227565}">
      <dgm:prSet phldr="0" custT="1"/>
      <dgm:spPr>
        <a:solidFill>
          <a:srgbClr val="50A8C4"/>
        </a:solidFill>
        <a:ln w="19050">
          <a:solidFill>
            <a:srgbClr val="D3ECF1"/>
          </a:solidFill>
        </a:ln>
      </dgm:spPr>
      <dgm:t>
        <a:bodyPr vert="horz" wrap="square"/>
        <a:lstStyle/>
        <a:p>
          <a:pPr>
            <a:lnSpc>
              <a:spcPct val="100000"/>
            </a:lnSpc>
            <a:spcBef>
              <a:spcPct val="0"/>
            </a:spcBef>
            <a:spcAft>
              <a:spcPct val="35000"/>
            </a:spcAft>
          </a:pPr>
          <a:r>
            <a:rPr lang="zh-CN" altLang="en-US" sz="1800" dirty="0"/>
            <a:t>创新特色</a:t>
          </a:r>
        </a:p>
      </dgm:t>
    </dgm:pt>
    <dgm:pt modelId="{FF81217F-D90F-47F8-B67A-F1FC8A15ADF1}" type="parTrans" cxnId="{872C9E03-5B7D-48D1-B86F-9351D8AA69BC}">
      <dgm:prSet/>
      <dgm:spPr/>
      <dgm:t>
        <a:bodyPr/>
        <a:lstStyle/>
        <a:p>
          <a:endParaRPr lang="zh-CN" altLang="en-US"/>
        </a:p>
      </dgm:t>
    </dgm:pt>
    <dgm:pt modelId="{BF3D3A26-7AC8-4EB7-B28F-F2AE5BB69A21}" type="sibTrans" cxnId="{872C9E03-5B7D-48D1-B86F-9351D8AA69BC}">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15C2487F-BCB5-4475-B5C2-0907C2DD5359}" type="pres">
      <dgm:prSet presAssocID="{60F46085-CBF3-4AE1-894C-15534552C388}" presName="node" presStyleLbl="node1" presStyleIdx="0" presStyleCnt="5" custLinFactNeighborX="-13288" custLinFactNeighborY="-10201">
        <dgm:presLayoutVars>
          <dgm:bulletEnabled val="1"/>
        </dgm:presLayoutVars>
      </dgm:prSet>
      <dgm:spPr>
        <a:xfrm>
          <a:off x="0" y="0"/>
          <a:ext cx="1507538" cy="527527"/>
        </a:xfrm>
        <a:prstGeom prst="roundRect">
          <a:avLst>
            <a:gd name="adj" fmla="val 10000"/>
          </a:avLst>
        </a:prstGeom>
      </dgm:spPr>
    </dgm:pt>
    <dgm:pt modelId="{E2F744BC-9ABF-41BB-A097-10F8DF5C58BE}" type="pres">
      <dgm:prSet presAssocID="{DA7DB687-FE9E-4B10-941F-6F143C46F09D}" presName="sibTrans" presStyleLbl="sibTrans2D1" presStyleIdx="0" presStyleCnt="4"/>
      <dgm:spPr/>
    </dgm:pt>
    <dgm:pt modelId="{0CB48C63-B9F2-439B-BA5C-3A85BC6D5974}" type="pres">
      <dgm:prSet presAssocID="{DA7DB687-FE9E-4B10-941F-6F143C46F09D}" presName="connectorText" presStyleLbl="sibTrans2D1" presStyleIdx="0" presStyleCnt="4"/>
      <dgm:spPr/>
    </dgm:pt>
    <dgm:pt modelId="{8673C2A1-A185-48D7-8290-BD6EC4BF2118}" type="pres">
      <dgm:prSet presAssocID="{D88FF4DD-6210-414A-BAEF-2C03648BC6E1}" presName="node" presStyleLbl="node1" presStyleIdx="1" presStyleCnt="5">
        <dgm:presLayoutVars>
          <dgm:bulletEnabled val="1"/>
        </dgm:presLayoutVars>
      </dgm:prSet>
      <dgm:spPr>
        <a:xfrm>
          <a:off x="2120284" y="0"/>
          <a:ext cx="1507538" cy="527527"/>
        </a:xfrm>
        <a:prstGeom prst="roundRect">
          <a:avLst>
            <a:gd name="adj" fmla="val 10000"/>
          </a:avLst>
        </a:prstGeom>
      </dgm:spPr>
    </dgm:pt>
    <dgm:pt modelId="{316A7F79-4C73-4614-ADE1-635FF2912247}" type="pres">
      <dgm:prSet presAssocID="{0DFC1F52-4D6F-4A0D-9DDE-E05B51E62203}" presName="sibTrans" presStyleLbl="sibTrans2D1" presStyleIdx="1" presStyleCnt="4"/>
      <dgm:spPr/>
    </dgm:pt>
    <dgm:pt modelId="{A80A1162-2898-4931-AE39-1137F5CEC8E1}" type="pres">
      <dgm:prSet presAssocID="{0DFC1F52-4D6F-4A0D-9DDE-E05B51E62203}" presName="connectorText" presStyleLbl="sibTrans2D1" presStyleIdx="1" presStyleCnt="4"/>
      <dgm:spPr/>
    </dgm:pt>
    <dgm:pt modelId="{F89634FA-9343-492C-ADC9-B8577AA0E7B2}" type="pres">
      <dgm:prSet presAssocID="{42EE6303-C712-480F-924C-7B47679F5DB8}" presName="node" presStyleLbl="node1" presStyleIdx="2" presStyleCnt="5">
        <dgm:presLayoutVars>
          <dgm:bulletEnabled val="1"/>
        </dgm:presLayoutVars>
      </dgm:prSet>
      <dgm:spPr/>
    </dgm:pt>
    <dgm:pt modelId="{F4B622FC-63DA-49B1-9385-46458036D351}" type="pres">
      <dgm:prSet presAssocID="{D9826BE4-DD14-44AB-BD98-8552F304B011}" presName="sibTrans" presStyleLbl="sibTrans2D1" presStyleIdx="2" presStyleCnt="4"/>
      <dgm:spPr/>
    </dgm:pt>
    <dgm:pt modelId="{C8D51AC5-63C0-4917-B202-11F23075EA25}" type="pres">
      <dgm:prSet presAssocID="{D9826BE4-DD14-44AB-BD98-8552F304B011}" presName="connectorText" presStyleLbl="sibTrans2D1" presStyleIdx="2" presStyleCnt="4"/>
      <dgm:spPr/>
    </dgm:pt>
    <dgm:pt modelId="{BF5B544D-0033-4913-BE7F-A17C0D0A8EE1}" type="pres">
      <dgm:prSet presAssocID="{494CDC4E-4D9D-4597-AFCB-AAFB68393AF7}" presName="node" presStyleLbl="node1" presStyleIdx="3" presStyleCnt="5">
        <dgm:presLayoutVars>
          <dgm:bulletEnabled val="1"/>
        </dgm:presLayoutVars>
      </dgm:prSet>
      <dgm:spPr/>
    </dgm:pt>
    <dgm:pt modelId="{1345365D-A2E1-4545-8E85-50C15D6D17B1}" type="pres">
      <dgm:prSet presAssocID="{0D8029E3-AE88-4FC2-BCE9-E3F70F6F5B60}" presName="sibTrans" presStyleLbl="sibTrans2D1" presStyleIdx="3" presStyleCnt="4"/>
      <dgm:spPr/>
    </dgm:pt>
    <dgm:pt modelId="{E4FAF37C-F913-4C2D-9AEB-7E75A7359132}" type="pres">
      <dgm:prSet presAssocID="{0D8029E3-AE88-4FC2-BCE9-E3F70F6F5B60}" presName="connectorText" presStyleLbl="sibTrans2D1" presStyleIdx="3" presStyleCnt="4"/>
      <dgm:spPr/>
    </dgm:pt>
    <dgm:pt modelId="{AFD32B65-ED69-4C34-99BE-A705E502BF05}" type="pres">
      <dgm:prSet presAssocID="{5D8A1F33-B64C-4A0E-B17E-521506227565}" presName="node" presStyleLbl="node1" presStyleIdx="4" presStyleCnt="5">
        <dgm:presLayoutVars>
          <dgm:bulletEnabled val="1"/>
        </dgm:presLayoutVars>
      </dgm:prSet>
      <dgm:spPr/>
    </dgm:pt>
  </dgm:ptLst>
  <dgm:cxnLst>
    <dgm:cxn modelId="{872C9E03-5B7D-48D1-B86F-9351D8AA69BC}" srcId="{407F31F1-0765-4DD7-B1CB-F5FF19C9640A}" destId="{5D8A1F33-B64C-4A0E-B17E-521506227565}" srcOrd="4" destOrd="0" parTransId="{FF81217F-D90F-47F8-B67A-F1FC8A15ADF1}" sibTransId="{BF3D3A26-7AC8-4EB7-B28F-F2AE5BB69A21}"/>
    <dgm:cxn modelId="{9479430C-610A-4390-8536-A089E36601EC}" type="presOf" srcId="{DA7DB687-FE9E-4B10-941F-6F143C46F09D}" destId="{E2F744BC-9ABF-41BB-A097-10F8DF5C58BE}" srcOrd="0" destOrd="0" presId="urn:microsoft.com/office/officeart/2005/8/layout/process1"/>
    <dgm:cxn modelId="{C924B119-55C3-46E2-AB07-AB7C8EA2E221}" type="presOf" srcId="{DA7DB687-FE9E-4B10-941F-6F143C46F09D}" destId="{0CB48C63-B9F2-439B-BA5C-3A85BC6D5974}" srcOrd="1" destOrd="0" presId="urn:microsoft.com/office/officeart/2005/8/layout/process1"/>
    <dgm:cxn modelId="{744CBB21-9C5C-41E7-B8CF-A234A5DED732}" type="presOf" srcId="{494CDC4E-4D9D-4597-AFCB-AAFB68393AF7}" destId="{BF5B544D-0033-4913-BE7F-A17C0D0A8EE1}" srcOrd="0" destOrd="0" presId="urn:microsoft.com/office/officeart/2005/8/layout/process1"/>
    <dgm:cxn modelId="{F3649F2C-0AB3-4B29-9513-218AC3B5AC58}" srcId="{407F31F1-0765-4DD7-B1CB-F5FF19C9640A}" destId="{60F46085-CBF3-4AE1-894C-15534552C388}" srcOrd="0" destOrd="0" parTransId="{A17E9048-8798-4E06-A070-0B41EA62A465}" sibTransId="{DA7DB687-FE9E-4B10-941F-6F143C46F09D}"/>
    <dgm:cxn modelId="{6376212D-F26B-419A-BADE-7BB0BAD42CD5}" srcId="{407F31F1-0765-4DD7-B1CB-F5FF19C9640A}" destId="{D88FF4DD-6210-414A-BAEF-2C03648BC6E1}" srcOrd="1" destOrd="0" parTransId="{A3B7FC20-2785-474A-A3AF-5840F3DFBCA5}" sibTransId="{0DFC1F52-4D6F-4A0D-9DDE-E05B51E62203}"/>
    <dgm:cxn modelId="{26D5D72D-96EE-41C9-92CB-B9E8CDC30C08}" type="presOf" srcId="{60F46085-CBF3-4AE1-894C-15534552C388}" destId="{15C2487F-BCB5-4475-B5C2-0907C2DD5359}" srcOrd="0" destOrd="0" presId="urn:microsoft.com/office/officeart/2005/8/layout/process1"/>
    <dgm:cxn modelId="{AEF7DA2D-0104-4180-85D9-F596F0038CFE}" type="presOf" srcId="{0DFC1F52-4D6F-4A0D-9DDE-E05B51E62203}" destId="{A80A1162-2898-4931-AE39-1137F5CEC8E1}" srcOrd="1"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AF11813D-98AC-491B-B5D9-071112E3155E}" srcId="{407F31F1-0765-4DD7-B1CB-F5FF19C9640A}" destId="{494CDC4E-4D9D-4597-AFCB-AAFB68393AF7}" srcOrd="3" destOrd="0" parTransId="{5EA175EA-1B36-473E-B34D-03946279588E}" sibTransId="{0D8029E3-AE88-4FC2-BCE9-E3F70F6F5B60}"/>
    <dgm:cxn modelId="{C43B8747-2A23-4A3A-AF82-0D64F12CCC8F}" type="presOf" srcId="{42EE6303-C712-480F-924C-7B47679F5DB8}" destId="{F89634FA-9343-492C-ADC9-B8577AA0E7B2}" srcOrd="0" destOrd="0" presId="urn:microsoft.com/office/officeart/2005/8/layout/process1"/>
    <dgm:cxn modelId="{0D4E2F94-5937-4971-92EC-27585C55041E}" type="presOf" srcId="{D88FF4DD-6210-414A-BAEF-2C03648BC6E1}" destId="{8673C2A1-A185-48D7-8290-BD6EC4BF2118}" srcOrd="0" destOrd="0" presId="urn:microsoft.com/office/officeart/2005/8/layout/process1"/>
    <dgm:cxn modelId="{59D4DFA7-938C-4983-9746-D06380D09A6F}" srcId="{407F31F1-0765-4DD7-B1CB-F5FF19C9640A}" destId="{42EE6303-C712-480F-924C-7B47679F5DB8}" srcOrd="2" destOrd="0" parTransId="{83F7A5CA-3BC0-4D44-A959-526175F45146}" sibTransId="{D9826BE4-DD14-44AB-BD98-8552F304B011}"/>
    <dgm:cxn modelId="{21AD47AF-847F-4F59-A37F-D4B1C085502E}" type="presOf" srcId="{5D8A1F33-B64C-4A0E-B17E-521506227565}" destId="{AFD32B65-ED69-4C34-99BE-A705E502BF05}" srcOrd="0" destOrd="0" presId="urn:microsoft.com/office/officeart/2005/8/layout/process1"/>
    <dgm:cxn modelId="{1912FEBD-C0D8-429C-B313-D3CFAD3FCF46}" type="presOf" srcId="{407F31F1-0765-4DD7-B1CB-F5FF19C9640A}" destId="{C5103366-558F-46E4-B0EC-4C4A5C02F73C}" srcOrd="0" destOrd="0" presId="urn:microsoft.com/office/officeart/2005/8/layout/process1"/>
    <dgm:cxn modelId="{180C48CA-E25E-4B80-B7EF-BC6710B89B05}" type="presOf" srcId="{0D8029E3-AE88-4FC2-BCE9-E3F70F6F5B60}" destId="{E4FAF37C-F913-4C2D-9AEB-7E75A7359132}" srcOrd="1" destOrd="0" presId="urn:microsoft.com/office/officeart/2005/8/layout/process1"/>
    <dgm:cxn modelId="{022371DE-924C-4565-B1AD-D893297440B2}" type="presOf" srcId="{D9826BE4-DD14-44AB-BD98-8552F304B011}" destId="{F4B622FC-63DA-49B1-9385-46458036D351}" srcOrd="0" destOrd="0" presId="urn:microsoft.com/office/officeart/2005/8/layout/process1"/>
    <dgm:cxn modelId="{EC5FE6E3-B370-43D5-9A91-1D21E70264C0}" type="presOf" srcId="{D9826BE4-DD14-44AB-BD98-8552F304B011}" destId="{C8D51AC5-63C0-4917-B202-11F23075EA25}" srcOrd="1" destOrd="0" presId="urn:microsoft.com/office/officeart/2005/8/layout/process1"/>
    <dgm:cxn modelId="{711586F3-83A0-444C-B7EA-5BA2CEB00433}" type="presOf" srcId="{0D8029E3-AE88-4FC2-BCE9-E3F70F6F5B60}" destId="{1345365D-A2E1-4545-8E85-50C15D6D17B1}" srcOrd="0" destOrd="0" presId="urn:microsoft.com/office/officeart/2005/8/layout/process1"/>
    <dgm:cxn modelId="{1104E87B-B013-4B68-BD21-2545D5EF34E7}" type="presParOf" srcId="{C5103366-558F-46E4-B0EC-4C4A5C02F73C}" destId="{15C2487F-BCB5-4475-B5C2-0907C2DD5359}" srcOrd="0" destOrd="0" presId="urn:microsoft.com/office/officeart/2005/8/layout/process1"/>
    <dgm:cxn modelId="{83F7B772-739A-43C7-87C4-DB586C4DC4E0}" type="presParOf" srcId="{C5103366-558F-46E4-B0EC-4C4A5C02F73C}" destId="{E2F744BC-9ABF-41BB-A097-10F8DF5C58BE}" srcOrd="1" destOrd="0" presId="urn:microsoft.com/office/officeart/2005/8/layout/process1"/>
    <dgm:cxn modelId="{CAEDCC40-3685-4480-A744-36E1F672003A}" type="presParOf" srcId="{E2F744BC-9ABF-41BB-A097-10F8DF5C58BE}" destId="{0CB48C63-B9F2-439B-BA5C-3A85BC6D5974}" srcOrd="0" destOrd="0" presId="urn:microsoft.com/office/officeart/2005/8/layout/process1"/>
    <dgm:cxn modelId="{868464FC-5213-4735-8C3A-5232FA318F51}" type="presParOf" srcId="{C5103366-558F-46E4-B0EC-4C4A5C02F73C}" destId="{8673C2A1-A185-48D7-8290-BD6EC4BF2118}" srcOrd="2" destOrd="0" presId="urn:microsoft.com/office/officeart/2005/8/layout/process1"/>
    <dgm:cxn modelId="{2C798E85-565B-40A8-88AE-11D2B016CBBD}" type="presParOf" srcId="{C5103366-558F-46E4-B0EC-4C4A5C02F73C}" destId="{316A7F79-4C73-4614-ADE1-635FF2912247}" srcOrd="3"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65212CB2-6708-46B1-B431-BC130CB91E7A}" type="presParOf" srcId="{C5103366-558F-46E4-B0EC-4C4A5C02F73C}" destId="{F89634FA-9343-492C-ADC9-B8577AA0E7B2}" srcOrd="4" destOrd="0" presId="urn:microsoft.com/office/officeart/2005/8/layout/process1"/>
    <dgm:cxn modelId="{CC414D87-CB23-403F-8218-CC0B89BBD4DF}" type="presParOf" srcId="{C5103366-558F-46E4-B0EC-4C4A5C02F73C}" destId="{F4B622FC-63DA-49B1-9385-46458036D351}" srcOrd="5" destOrd="0" presId="urn:microsoft.com/office/officeart/2005/8/layout/process1"/>
    <dgm:cxn modelId="{3A6A5EA2-2C39-4927-BB20-F45EF48CE25D}" type="presParOf" srcId="{F4B622FC-63DA-49B1-9385-46458036D351}" destId="{C8D51AC5-63C0-4917-B202-11F23075EA25}" srcOrd="0" destOrd="0" presId="urn:microsoft.com/office/officeart/2005/8/layout/process1"/>
    <dgm:cxn modelId="{E35B338F-C705-4132-83C0-CCCF3D0C7420}" type="presParOf" srcId="{C5103366-558F-46E4-B0EC-4C4A5C02F73C}" destId="{BF5B544D-0033-4913-BE7F-A17C0D0A8EE1}" srcOrd="6" destOrd="0" presId="urn:microsoft.com/office/officeart/2005/8/layout/process1"/>
    <dgm:cxn modelId="{0951563B-D610-43FB-9D2F-5AF7313798F2}" type="presParOf" srcId="{C5103366-558F-46E4-B0EC-4C4A5C02F73C}" destId="{1345365D-A2E1-4545-8E85-50C15D6D17B1}" srcOrd="7" destOrd="0" presId="urn:microsoft.com/office/officeart/2005/8/layout/process1"/>
    <dgm:cxn modelId="{27BEBC1F-3797-40B7-8EF0-BF32FF014998}" type="presParOf" srcId="{1345365D-A2E1-4545-8E85-50C15D6D17B1}" destId="{E4FAF37C-F913-4C2D-9AEB-7E75A7359132}" srcOrd="0" destOrd="0" presId="urn:microsoft.com/office/officeart/2005/8/layout/process1"/>
    <dgm:cxn modelId="{FD7204F2-4270-4C82-9F54-64D7933A413A}" type="presParOf" srcId="{C5103366-558F-46E4-B0EC-4C4A5C02F73C}" destId="{AFD32B65-ED69-4C34-99BE-A705E502BF05}" srcOrd="8"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调研分析</a:t>
          </a:r>
        </a:p>
      </dgm:t>
    </dgm:pt>
    <dgm:pt modelId="{A3B7FC20-2785-474A-A3AF-5840F3DFBCA5}" type="parTrans" cxnId="{85EBF6B1-6A31-4DF1-B20A-A07A30118BB2}">
      <dgm:prSet/>
      <dgm:spPr/>
      <dgm:t>
        <a:bodyPr/>
        <a:lstStyle/>
        <a:p>
          <a:endParaRPr lang="zh-CN" altLang="en-US"/>
        </a:p>
      </dgm:t>
    </dgm:pt>
    <dgm:pt modelId="{0DFC1F52-4D6F-4A0D-9DDE-E05B51E62203}" type="sibTrans" cxnId="{85EBF6B1-6A31-4DF1-B20A-A07A30118BB2}">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forceAA="0"/>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panose="020B0604020202020204"/>
              <a:ea typeface="微软雅黑" panose="020B0503020204020204" pitchFamily="34" charset="-122"/>
              <a:cs typeface="+mn-cs"/>
            </a:rPr>
            <a:t>问题原因</a:t>
          </a:r>
          <a:endParaRPr sz="1600" b="1" kern="1200" dirty="0">
            <a:solidFill>
              <a:prstClr val="white"/>
            </a:solidFill>
            <a:latin typeface="Arial" panose="020B0604020202020204"/>
            <a:ea typeface="微软雅黑" panose="020B0503020204020204" pitchFamily="34" charset="-122"/>
            <a:cs typeface="+mn-cs"/>
          </a:endParaRPr>
        </a:p>
      </dgm:t>
    </dgm:pt>
    <dgm:pt modelId="{1F753225-9DC2-4535-A19D-F79E6121B69C}" type="parTrans" cxnId="{1D471297-8FA9-4A2D-B3E5-8367C6B425CE}">
      <dgm:prSet/>
      <dgm:spPr/>
      <dgm:t>
        <a:bodyPr/>
        <a:lstStyle/>
        <a:p>
          <a:endParaRPr lang="zh-CN" altLang="en-US"/>
        </a:p>
      </dgm:t>
    </dgm:pt>
    <dgm:pt modelId="{9B6F7520-AD8B-4F97-BD0C-42FB614CF0CD}" type="sibTrans" cxnId="{1D471297-8FA9-4A2D-B3E5-8367C6B425CE}">
      <dgm:prSet custT="1"/>
      <dgm:spPr>
        <a:gradFill rotWithShape="0">
          <a:gsLst>
            <a:gs pos="0">
              <a:srgbClr val="4874CB">
                <a:tint val="60000"/>
                <a:hueOff val="0"/>
                <a:satOff val="0"/>
                <a:lumOff val="0"/>
                <a:alphaOff val="0"/>
                <a:hueOff val="-2520000"/>
              </a:srgbClr>
            </a:gs>
            <a:gs pos="100000">
              <a:srgbClr val="4874CB">
                <a:tint val="60000"/>
                <a:hueOff val="0"/>
                <a:satOff val="0"/>
                <a:lumOff val="0"/>
                <a:alphaOff val="0"/>
              </a:srgbClr>
            </a:gs>
          </a:gsLst>
          <a:lin ang="2700000" scaled="0"/>
        </a:gradFill>
        <a:ln>
          <a:solidFill>
            <a:srgbClr val="50A8C4"/>
          </a:solidFill>
        </a:ln>
        <a:effectLst>
          <a:outerShdw blurRad="57150" dist="19050" dir="5400000" algn="ctr" rotWithShape="0">
            <a:srgbClr val="000000">
              <a:alpha val="63000"/>
            </a:srgbClr>
          </a:outerShdw>
        </a:effectLst>
      </dgm:spPr>
      <dgm:t>
        <a:bodyPr spcFirstLastPara="0" vert="horz" wrap="square" lIns="0" tIns="0" rIns="0" bIns="0" numCol="1" spcCol="1270" anchor="ctr" anchorCtr="0"/>
        <a:lstStyle/>
        <a:p>
          <a:pPr marL="0" lvl="0" indent="0" algn="ctr" defTabSz="711200">
            <a:lnSpc>
              <a:spcPct val="90000"/>
            </a:lnSpc>
            <a:spcBef>
              <a:spcPct val="0"/>
            </a:spcBef>
            <a:spcAft>
              <a:spcPct val="35000"/>
            </a:spcAft>
            <a:buNone/>
          </a:pPr>
          <a:endParaRPr lang="zh-CN" altLang="en-US" sz="1600" kern="1200">
            <a:solidFill>
              <a:prstClr val="white"/>
            </a:solidFill>
            <a:latin typeface="Arial" panose="020B0604020202020204"/>
            <a:ea typeface="微软雅黑" panose="020B0503020204020204" pitchFamily="34" charset="-122"/>
            <a:cs typeface="+mn-cs"/>
          </a:endParaRPr>
        </a:p>
      </dgm:t>
    </dgm:pt>
    <dgm:pt modelId="{56A12A67-2C48-4E82-B5AA-A410AC9BE309}">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forceAA="0"/>
        <a:lstStyle/>
        <a:p>
          <a:pPr marL="0" lvl="0" indent="0" algn="ctr" defTabSz="711200">
            <a:lnSpc>
              <a:spcPct val="100000"/>
            </a:lnSpc>
            <a:spcBef>
              <a:spcPct val="0"/>
            </a:spcBef>
            <a:spcAft>
              <a:spcPct val="35000"/>
            </a:spcAft>
            <a:buNone/>
          </a:pPr>
          <a:r>
            <a:rPr lang="zh-CN" altLang="en-US" sz="1400" kern="1200" dirty="0">
              <a:solidFill>
                <a:prstClr val="white"/>
              </a:solidFill>
              <a:latin typeface="Arial" panose="020B0604020202020204"/>
              <a:ea typeface="微软雅黑" panose="020B0503020204020204" pitchFamily="34" charset="-122"/>
              <a:cs typeface="+mn-cs"/>
            </a:rPr>
            <a:t>文献回顾与知识图谱</a:t>
          </a:r>
        </a:p>
      </dgm:t>
    </dgm:pt>
    <dgm:pt modelId="{F3357CB1-656A-47B9-9960-B1CC3945900A}" type="parTrans" cxnId="{E4AE7E99-9FD1-4DED-B31B-B3BC26B18A48}">
      <dgm:prSet/>
      <dgm:spPr/>
      <dgm:t>
        <a:bodyPr/>
        <a:lstStyle/>
        <a:p>
          <a:endParaRPr lang="zh-CN" altLang="en-US"/>
        </a:p>
      </dgm:t>
    </dgm:pt>
    <dgm:pt modelId="{6A5C6FB0-DB8D-4AD2-98B2-E209E10B9AB3}" type="sibTrans" cxnId="{E4AE7E99-9FD1-4DED-B31B-B3BC26B18A48}">
      <dgm:prSet custT="1"/>
      <dgm:spPr>
        <a:gradFill rotWithShape="0">
          <a:gsLst>
            <a:gs pos="0">
              <a:srgbClr val="4874CB">
                <a:tint val="60000"/>
                <a:hueOff val="0"/>
                <a:satOff val="0"/>
                <a:lumOff val="0"/>
                <a:alphaOff val="0"/>
                <a:hueOff val="-2520000"/>
              </a:srgbClr>
            </a:gs>
            <a:gs pos="100000">
              <a:srgbClr val="4874CB">
                <a:tint val="60000"/>
                <a:hueOff val="0"/>
                <a:satOff val="0"/>
                <a:lumOff val="0"/>
                <a:alphaOff val="0"/>
              </a:srgbClr>
            </a:gs>
          </a:gsLst>
          <a:lin ang="2700000" scaled="0"/>
        </a:gradFill>
        <a:ln>
          <a:solidFill>
            <a:srgbClr val="50A8C4"/>
          </a:solidFill>
        </a:ln>
        <a:effectLst>
          <a:outerShdw blurRad="57150" dist="19050" dir="5400000" algn="ctr" rotWithShape="0">
            <a:srgbClr val="000000">
              <a:alpha val="63000"/>
            </a:srgbClr>
          </a:outerShdw>
        </a:effectLst>
      </dgm:spPr>
      <dgm:t>
        <a:bodyPr spcFirstLastPara="0" vert="horz" wrap="square" lIns="0" tIns="0" rIns="0" bIns="0" numCol="1" spcCol="1270" anchor="ctr" anchorCtr="0"/>
        <a:lstStyle/>
        <a:p>
          <a:pPr marL="0" lvl="0" indent="0" algn="ctr" defTabSz="711200">
            <a:lnSpc>
              <a:spcPct val="90000"/>
            </a:lnSpc>
            <a:spcBef>
              <a:spcPct val="0"/>
            </a:spcBef>
            <a:spcAft>
              <a:spcPct val="35000"/>
            </a:spcAft>
            <a:buNone/>
          </a:pPr>
          <a:endParaRPr lang="zh-CN" altLang="en-US" sz="1600" kern="1200">
            <a:solidFill>
              <a:prstClr val="white"/>
            </a:solidFill>
            <a:latin typeface="Arial" panose="020B0604020202020204"/>
            <a:ea typeface="微软雅黑" panose="020B0503020204020204" pitchFamily="34" charset="-122"/>
            <a:cs typeface="+mn-cs"/>
          </a:endParaRPr>
        </a:p>
      </dgm:t>
    </dgm:pt>
    <dgm:pt modelId="{B1300650-68B0-49BD-A3E2-59B78737DB34}">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gn="ctr" defTabSz="711200">
            <a:lnSpc>
              <a:spcPct val="100000"/>
            </a:lnSpc>
            <a:spcBef>
              <a:spcPct val="0"/>
            </a:spcBef>
            <a:spcAft>
              <a:spcPct val="35000"/>
            </a:spcAft>
          </a:pPr>
          <a:r>
            <a:rPr lang="zh-CN" altLang="en-US" sz="1600" kern="1200" dirty="0">
              <a:solidFill>
                <a:prstClr val="white"/>
              </a:solidFill>
              <a:latin typeface="Arial" panose="020B0604020202020204"/>
              <a:ea typeface="微软雅黑" panose="020B0503020204020204" pitchFamily="34" charset="-122"/>
              <a:cs typeface="+mn-cs"/>
            </a:rPr>
            <a:t>产品调研</a:t>
          </a:r>
          <a:endParaRPr lang="en-US" altLang="zh-CN" sz="1600" kern="1200" dirty="0">
            <a:solidFill>
              <a:prstClr val="white"/>
            </a:solidFill>
            <a:latin typeface="Arial" panose="020B0604020202020204"/>
            <a:ea typeface="微软雅黑" panose="020B0503020204020204" pitchFamily="34" charset="-122"/>
            <a:cs typeface="+mn-cs"/>
          </a:endParaRPr>
        </a:p>
      </dgm:t>
    </dgm:pt>
    <dgm:pt modelId="{A6388F5A-227C-4553-B20F-9D533BD4C794}" type="parTrans" cxnId="{62DB0A14-17B3-4512-83FE-0B50B78A3BEB}">
      <dgm:prSet/>
      <dgm:spPr/>
      <dgm:t>
        <a:bodyPr/>
        <a:lstStyle/>
        <a:p>
          <a:endParaRPr lang="zh-CN" altLang="en-US"/>
        </a:p>
      </dgm:t>
    </dgm:pt>
    <dgm:pt modelId="{AB6377F0-467A-48A3-A0A1-815CF2279D2B}" type="sibTrans" cxnId="{62DB0A14-17B3-4512-83FE-0B50B78A3BEB}">
      <dgm:prSet custT="1"/>
      <dgm:spPr>
        <a:gradFill rotWithShape="0">
          <a:gsLst>
            <a:gs pos="0">
              <a:srgbClr val="4874CB">
                <a:tint val="60000"/>
                <a:hueOff val="0"/>
                <a:satOff val="0"/>
                <a:lumOff val="0"/>
                <a:alphaOff val="0"/>
                <a:hueOff val="-2520000"/>
              </a:srgbClr>
            </a:gs>
            <a:gs pos="100000">
              <a:srgbClr val="4874CB">
                <a:tint val="60000"/>
                <a:hueOff val="0"/>
                <a:satOff val="0"/>
                <a:lumOff val="0"/>
                <a:alphaOff val="0"/>
              </a:srgbClr>
            </a:gs>
          </a:gsLst>
          <a:lin ang="2700000" scaled="0"/>
        </a:gradFill>
        <a:ln>
          <a:solidFill>
            <a:srgbClr val="50A8C4"/>
          </a:solidFill>
        </a:ln>
        <a:effectLst>
          <a:outerShdw blurRad="57150" dist="19050" dir="5400000" algn="ctr" rotWithShape="0">
            <a:srgbClr val="000000">
              <a:alpha val="63000"/>
            </a:srgbClr>
          </a:outerShdw>
        </a:effectLst>
      </dgm:spPr>
      <dgm:t>
        <a:bodyPr spcFirstLastPara="0" vert="horz" wrap="square" lIns="0" tIns="0" rIns="0" bIns="0" numCol="1" spcCol="1270" anchor="ctr" anchorCtr="0"/>
        <a:lstStyle/>
        <a:p>
          <a:pPr marL="0" lvl="0" indent="0" algn="ctr" defTabSz="711200">
            <a:lnSpc>
              <a:spcPct val="90000"/>
            </a:lnSpc>
            <a:spcBef>
              <a:spcPct val="0"/>
            </a:spcBef>
            <a:spcAft>
              <a:spcPct val="35000"/>
            </a:spcAft>
            <a:buNone/>
          </a:pPr>
          <a:endParaRPr lang="zh-CN" altLang="en-US" sz="1600" kern="1200">
            <a:solidFill>
              <a:prstClr val="white"/>
            </a:solidFill>
            <a:latin typeface="Arial" panose="020B0604020202020204"/>
            <a:ea typeface="微软雅黑" panose="020B0503020204020204" pitchFamily="34" charset="-122"/>
            <a:cs typeface="+mn-cs"/>
          </a:endParaRPr>
        </a:p>
      </dgm:t>
    </dgm:pt>
    <dgm:pt modelId="{5D8A1F33-B64C-4A0E-B17E-521506227565}">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gn="ctr" defTabSz="711200">
            <a:lnSpc>
              <a:spcPct val="100000"/>
            </a:lnSpc>
            <a:spcBef>
              <a:spcPct val="0"/>
            </a:spcBef>
            <a:spcAft>
              <a:spcPct val="35000"/>
            </a:spcAft>
          </a:pPr>
          <a:r>
            <a:rPr lang="zh-CN" altLang="en-US" sz="1600" kern="1200" dirty="0">
              <a:solidFill>
                <a:prstClr val="white"/>
              </a:solidFill>
              <a:latin typeface="Arial" panose="020B0604020202020204"/>
              <a:ea typeface="微软雅黑" panose="020B0503020204020204" pitchFamily="34" charset="-122"/>
              <a:cs typeface="+mn-cs"/>
            </a:rPr>
            <a:t>设计调查</a:t>
          </a:r>
        </a:p>
      </dgm:t>
    </dgm:pt>
    <dgm:pt modelId="{FF81217F-D90F-47F8-B67A-F1FC8A15ADF1}" type="parTrans" cxnId="{0AD7A109-5B13-4C38-8D8D-E40A0E1740AB}">
      <dgm:prSet/>
      <dgm:spPr/>
      <dgm:t>
        <a:bodyPr/>
        <a:lstStyle/>
        <a:p>
          <a:endParaRPr lang="zh-CN" altLang="en-US"/>
        </a:p>
      </dgm:t>
    </dgm:pt>
    <dgm:pt modelId="{BF3D3A26-7AC8-4EB7-B28F-F2AE5BB69A21}" type="sibTrans" cxnId="{0AD7A109-5B13-4C38-8D8D-E40A0E1740AB}">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5" custScaleX="63540" custScaleY="75579">
        <dgm:presLayoutVars>
          <dgm:bulletEnabled val="1"/>
        </dgm:presLayoutVars>
      </dgm:prSet>
      <dgm:spPr>
        <a:xfrm>
          <a:off x="8322" y="0"/>
          <a:ext cx="1524872" cy="652236"/>
        </a:xfrm>
        <a:prstGeom prst="roundRect">
          <a:avLst>
            <a:gd name="adj" fmla="val 10000"/>
          </a:avLst>
        </a:prstGeom>
      </dgm:spPr>
    </dgm:pt>
    <dgm:pt modelId="{316A7F79-4C73-4614-ADE1-635FF2912247}" type="pres">
      <dgm:prSet presAssocID="{0DFC1F52-4D6F-4A0D-9DDE-E05B51E62203}" presName="sibTrans" presStyleLbl="sibTrans2D1" presStyleIdx="0" presStyleCnt="4"/>
      <dgm:spPr>
        <a:xfrm>
          <a:off x="1723767" y="95799"/>
          <a:ext cx="404015" cy="46063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4"/>
      <dgm:spPr/>
    </dgm:pt>
    <dgm:pt modelId="{38E2D946-F7D9-4EA9-8D57-2A5623A3A672}" type="pres">
      <dgm:prSet presAssocID="{37AB6883-54CD-48C9-97C4-52CD7583AF75}" presName="node" presStyleLbl="node1" presStyleIdx="1" presStyleCnt="5" custScaleX="73370" custLinFactNeighborX="2602">
        <dgm:presLayoutVars>
          <dgm:bulletEnabled val="1"/>
        </dgm:presLayoutVars>
      </dgm:prSet>
      <dgm:spPr>
        <a:xfrm>
          <a:off x="2106110" y="0"/>
          <a:ext cx="1538134" cy="652236"/>
        </a:xfrm>
        <a:prstGeom prst="ellipse">
          <a:avLst/>
        </a:prstGeom>
      </dgm:spPr>
    </dgm:pt>
    <dgm:pt modelId="{AD2CB772-5577-4D25-B7B8-C30D57C29C61}" type="pres">
      <dgm:prSet presAssocID="{9B6F7520-AD8B-4F97-BD0C-42FB614CF0CD}" presName="sibTrans" presStyleLbl="sibTrans2D1" presStyleIdx="1" presStyleCnt="4"/>
      <dgm:spPr>
        <a:xfrm>
          <a:off x="3829224" y="90615"/>
          <a:ext cx="392156" cy="471004"/>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4"/>
      <dgm:spPr/>
    </dgm:pt>
    <dgm:pt modelId="{474A0BCA-69EB-46C9-954D-3124D6478848}" type="pres">
      <dgm:prSet presAssocID="{56A12A67-2C48-4E82-B5AA-A410AC9BE309}" presName="node" presStyleLbl="node1" presStyleIdx="2" presStyleCnt="5" custScaleX="79752">
        <dgm:presLayoutVars>
          <dgm:bulletEnabled val="1"/>
        </dgm:presLayoutVars>
      </dgm:prSet>
      <dgm:spPr>
        <a:xfrm>
          <a:off x="4384163" y="0"/>
          <a:ext cx="1514660" cy="652236"/>
        </a:xfrm>
        <a:prstGeom prst="ellipse">
          <a:avLst/>
        </a:prstGeom>
      </dgm:spPr>
    </dgm:pt>
    <dgm:pt modelId="{B7ECDFD9-4630-4D27-944E-4B6C227DD92B}" type="pres">
      <dgm:prSet presAssocID="{6A5C6FB0-DB8D-4AD2-98B2-E209E10B9AB3}" presName="sibTrans" presStyleLbl="sibTrans2D1" presStyleIdx="2" presStyleCnt="4"/>
      <dgm:spPr>
        <a:xfrm>
          <a:off x="5885609" y="90646"/>
          <a:ext cx="367065" cy="470943"/>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4"/>
      <dgm:spPr/>
    </dgm:pt>
    <dgm:pt modelId="{CADB3AC5-E400-4078-B016-BCDF6DA6F178}" type="pres">
      <dgm:prSet presAssocID="{B1300650-68B0-49BD-A3E2-59B78737DB34}" presName="node" presStyleLbl="node1" presStyleIdx="3" presStyleCnt="5" custScaleX="78839" custLinFactNeighborX="-8822" custLinFactNeighborY="4618">
        <dgm:presLayoutVars>
          <dgm:bulletEnabled val="1"/>
        </dgm:presLayoutVars>
      </dgm:prSet>
      <dgm:spPr>
        <a:xfrm>
          <a:off x="6405041" y="0"/>
          <a:ext cx="1728326" cy="652236"/>
        </a:xfrm>
        <a:prstGeom prst="ellipse">
          <a:avLst/>
        </a:prstGeom>
      </dgm:spPr>
    </dgm:pt>
    <dgm:pt modelId="{91C2811D-576D-4D51-9FB0-A1776C814068}" type="pres">
      <dgm:prSet presAssocID="{AB6377F0-467A-48A3-A0A1-815CF2279D2B}" presName="sibTrans" presStyleLbl="sibTrans2D1" presStyleIdx="3" presStyleCnt="4"/>
      <dgm:spPr>
        <a:xfrm>
          <a:off x="8340017" y="90646"/>
          <a:ext cx="438096" cy="470943"/>
        </a:xfrm>
        <a:prstGeom prst="rightArrow">
          <a:avLst>
            <a:gd name="adj1" fmla="val 60000"/>
            <a:gd name="adj2" fmla="val 50000"/>
          </a:avLst>
        </a:prstGeom>
      </dgm:spPr>
    </dgm:pt>
    <dgm:pt modelId="{3C2EA2D8-1CEB-4419-8571-09D70DF5FA28}" type="pres">
      <dgm:prSet presAssocID="{AB6377F0-467A-48A3-A0A1-815CF2279D2B}" presName="connectorText" presStyleLbl="sibTrans2D1" presStyleIdx="3" presStyleCnt="4"/>
      <dgm:spPr/>
    </dgm:pt>
    <dgm:pt modelId="{AFD32B65-ED69-4C34-99BE-A705E502BF05}" type="pres">
      <dgm:prSet presAssocID="{5D8A1F33-B64C-4A0E-B17E-521506227565}" presName="node" presStyleLbl="node1" presStyleIdx="4" presStyleCnt="5" custScaleX="71872">
        <dgm:presLayoutVars>
          <dgm:bulletEnabled val="1"/>
        </dgm:presLayoutVars>
      </dgm:prSet>
      <dgm:spPr>
        <a:xfrm>
          <a:off x="8959965" y="0"/>
          <a:ext cx="1682371" cy="652236"/>
        </a:xfrm>
        <a:prstGeom prst="ellipse">
          <a:avLst/>
        </a:prstGeom>
      </dgm:spPr>
    </dgm:pt>
  </dgm:ptLst>
  <dgm:cxnLst>
    <dgm:cxn modelId="{8868EE00-C829-422F-9E64-F6A1FE3E9EF3}" type="presOf" srcId="{407F31F1-0765-4DD7-B1CB-F5FF19C9640A}" destId="{C5103366-558F-46E4-B0EC-4C4A5C02F73C}" srcOrd="0" destOrd="0" presId="urn:microsoft.com/office/officeart/2005/8/layout/process1"/>
    <dgm:cxn modelId="{C948BC07-52F1-4DA6-B28A-870C06D0372C}" type="presOf" srcId="{AB6377F0-467A-48A3-A0A1-815CF2279D2B}" destId="{3C2EA2D8-1CEB-4419-8571-09D70DF5FA28}" srcOrd="1" destOrd="0" presId="urn:microsoft.com/office/officeart/2005/8/layout/process1"/>
    <dgm:cxn modelId="{0AD7A109-5B13-4C38-8D8D-E40A0E1740AB}" srcId="{407F31F1-0765-4DD7-B1CB-F5FF19C9640A}" destId="{5D8A1F33-B64C-4A0E-B17E-521506227565}" srcOrd="4" destOrd="0" parTransId="{FF81217F-D90F-47F8-B67A-F1FC8A15ADF1}" sibTransId="{BF3D3A26-7AC8-4EB7-B28F-F2AE5BB69A21}"/>
    <dgm:cxn modelId="{3E55250C-1636-4608-BD53-1239849D2628}" type="presOf" srcId="{6A5C6FB0-DB8D-4AD2-98B2-E209E10B9AB3}" destId="{B7ECDFD9-4630-4D27-944E-4B6C227DD92B}" srcOrd="0" destOrd="0" presId="urn:microsoft.com/office/officeart/2005/8/layout/process1"/>
    <dgm:cxn modelId="{62DB0A14-17B3-4512-83FE-0B50B78A3BEB}" srcId="{407F31F1-0765-4DD7-B1CB-F5FF19C9640A}" destId="{B1300650-68B0-49BD-A3E2-59B78737DB34}" srcOrd="3" destOrd="0" parTransId="{A6388F5A-227C-4553-B20F-9D533BD4C794}" sibTransId="{AB6377F0-467A-48A3-A0A1-815CF2279D2B}"/>
    <dgm:cxn modelId="{C7401835-30CD-4A32-8C22-39532149D1D7}" type="presOf" srcId="{56A12A67-2C48-4E82-B5AA-A410AC9BE309}" destId="{474A0BCA-69EB-46C9-954D-3124D6478848}" srcOrd="0" destOrd="0" presId="urn:microsoft.com/office/officeart/2005/8/layout/process1"/>
    <dgm:cxn modelId="{EFAF1C67-3855-432A-9F01-6A2ACFA06D9C}" type="presOf" srcId="{9B6F7520-AD8B-4F97-BD0C-42FB614CF0CD}" destId="{AD2CB772-5577-4D25-B7B8-C30D57C29C61}" srcOrd="0" destOrd="0" presId="urn:microsoft.com/office/officeart/2005/8/layout/process1"/>
    <dgm:cxn modelId="{998E7A68-84C5-4D16-A559-C640AA2CFCE4}" type="presOf" srcId="{9B6F7520-AD8B-4F97-BD0C-42FB614CF0CD}" destId="{B1BC0347-77F7-43CE-9A7F-A77CA33CFA4C}" srcOrd="1" destOrd="0" presId="urn:microsoft.com/office/officeart/2005/8/layout/process1"/>
    <dgm:cxn modelId="{1D471297-8FA9-4A2D-B3E5-8367C6B425CE}" srcId="{407F31F1-0765-4DD7-B1CB-F5FF19C9640A}" destId="{37AB6883-54CD-48C9-97C4-52CD7583AF75}" srcOrd="1" destOrd="0" parTransId="{1F753225-9DC2-4535-A19D-F79E6121B69C}" sibTransId="{9B6F7520-AD8B-4F97-BD0C-42FB614CF0CD}"/>
    <dgm:cxn modelId="{E4AE7E99-9FD1-4DED-B31B-B3BC26B18A48}" srcId="{407F31F1-0765-4DD7-B1CB-F5FF19C9640A}" destId="{56A12A67-2C48-4E82-B5AA-A410AC9BE309}" srcOrd="2" destOrd="0" parTransId="{F3357CB1-656A-47B9-9960-B1CC3945900A}" sibTransId="{6A5C6FB0-DB8D-4AD2-98B2-E209E10B9AB3}"/>
    <dgm:cxn modelId="{26E8CEA3-8A0B-49D1-A4C5-287BA8C2478F}" type="presOf" srcId="{0DFC1F52-4D6F-4A0D-9DDE-E05B51E62203}" destId="{316A7F79-4C73-4614-ADE1-635FF2912247}" srcOrd="0" destOrd="0" presId="urn:microsoft.com/office/officeart/2005/8/layout/process1"/>
    <dgm:cxn modelId="{F26DDFAA-DB4E-4497-9B04-9C3E57BC4011}" type="presOf" srcId="{AB6377F0-467A-48A3-A0A1-815CF2279D2B}" destId="{91C2811D-576D-4D51-9FB0-A1776C814068}" srcOrd="0" destOrd="0" presId="urn:microsoft.com/office/officeart/2005/8/layout/process1"/>
    <dgm:cxn modelId="{85EBF6B1-6A31-4DF1-B20A-A07A30118BB2}" srcId="{407F31F1-0765-4DD7-B1CB-F5FF19C9640A}" destId="{D88FF4DD-6210-414A-BAEF-2C03648BC6E1}" srcOrd="0" destOrd="0" parTransId="{A3B7FC20-2785-474A-A3AF-5840F3DFBCA5}" sibTransId="{0DFC1F52-4D6F-4A0D-9DDE-E05B51E62203}"/>
    <dgm:cxn modelId="{DBCF47B4-B644-4CFF-BEB3-831799A1A310}" type="presOf" srcId="{5D8A1F33-B64C-4A0E-B17E-521506227565}" destId="{AFD32B65-ED69-4C34-99BE-A705E502BF05}" srcOrd="0" destOrd="0" presId="urn:microsoft.com/office/officeart/2005/8/layout/process1"/>
    <dgm:cxn modelId="{83E954D8-F65D-44C7-BBE8-6246D688BA8E}" type="presOf" srcId="{0DFC1F52-4D6F-4A0D-9DDE-E05B51E62203}" destId="{A80A1162-2898-4931-AE39-1137F5CEC8E1}" srcOrd="1" destOrd="0" presId="urn:microsoft.com/office/officeart/2005/8/layout/process1"/>
    <dgm:cxn modelId="{0A30F0D9-1A4B-4B6C-907C-A8F91424C488}" type="presOf" srcId="{B1300650-68B0-49BD-A3E2-59B78737DB34}" destId="{CADB3AC5-E400-4078-B016-BCDF6DA6F178}" srcOrd="0" destOrd="0" presId="urn:microsoft.com/office/officeart/2005/8/layout/process1"/>
    <dgm:cxn modelId="{D83D9CEA-A6A3-43C4-82D9-6F787F6D442F}" type="presOf" srcId="{6A5C6FB0-DB8D-4AD2-98B2-E209E10B9AB3}" destId="{55721187-F5EB-41A0-88AE-3427FD128B99}" srcOrd="1" destOrd="0" presId="urn:microsoft.com/office/officeart/2005/8/layout/process1"/>
    <dgm:cxn modelId="{312D35EE-B9F1-49DF-88F0-ED8B94F35037}" type="presOf" srcId="{D88FF4DD-6210-414A-BAEF-2C03648BC6E1}" destId="{8673C2A1-A185-48D7-8290-BD6EC4BF2118}" srcOrd="0" destOrd="0" presId="urn:microsoft.com/office/officeart/2005/8/layout/process1"/>
    <dgm:cxn modelId="{0B2C57F7-B30B-402A-87D3-71A194AE395E}" type="presOf" srcId="{37AB6883-54CD-48C9-97C4-52CD7583AF75}" destId="{38E2D946-F7D9-4EA9-8D57-2A5623A3A672}" srcOrd="0" destOrd="0" presId="urn:microsoft.com/office/officeart/2005/8/layout/process1"/>
    <dgm:cxn modelId="{FC03F056-74E8-4143-8652-E4AF0EF2E57F}" type="presParOf" srcId="{C5103366-558F-46E4-B0EC-4C4A5C02F73C}" destId="{8673C2A1-A185-48D7-8290-BD6EC4BF2118}" srcOrd="0" destOrd="0" presId="urn:microsoft.com/office/officeart/2005/8/layout/process1"/>
    <dgm:cxn modelId="{6A01B70E-D552-4822-B813-8EA862DCC47E}" type="presParOf" srcId="{C5103366-558F-46E4-B0EC-4C4A5C02F73C}" destId="{316A7F79-4C73-4614-ADE1-635FF2912247}" srcOrd="1" destOrd="0" presId="urn:microsoft.com/office/officeart/2005/8/layout/process1"/>
    <dgm:cxn modelId="{5B5435D6-4717-4529-BCB5-F544CA0093DF}" type="presParOf" srcId="{316A7F79-4C73-4614-ADE1-635FF2912247}" destId="{A80A1162-2898-4931-AE39-1137F5CEC8E1}" srcOrd="0" destOrd="0" presId="urn:microsoft.com/office/officeart/2005/8/layout/process1"/>
    <dgm:cxn modelId="{D77BC049-EBD3-4A84-8470-31CD553BC48B}" type="presParOf" srcId="{C5103366-558F-46E4-B0EC-4C4A5C02F73C}" destId="{38E2D946-F7D9-4EA9-8D57-2A5623A3A672}" srcOrd="2" destOrd="0" presId="urn:microsoft.com/office/officeart/2005/8/layout/process1"/>
    <dgm:cxn modelId="{5586EF6A-EA91-4CEE-B149-4294308B558F}" type="presParOf" srcId="{C5103366-558F-46E4-B0EC-4C4A5C02F73C}" destId="{AD2CB772-5577-4D25-B7B8-C30D57C29C61}" srcOrd="3" destOrd="0" presId="urn:microsoft.com/office/officeart/2005/8/layout/process1"/>
    <dgm:cxn modelId="{3D7B75CA-ED08-4319-8FD4-69C56292885D}" type="presParOf" srcId="{AD2CB772-5577-4D25-B7B8-C30D57C29C61}" destId="{B1BC0347-77F7-43CE-9A7F-A77CA33CFA4C}" srcOrd="0" destOrd="0" presId="urn:microsoft.com/office/officeart/2005/8/layout/process1"/>
    <dgm:cxn modelId="{09C57F07-ED48-4658-BAB8-6BE260E81679}" type="presParOf" srcId="{C5103366-558F-46E4-B0EC-4C4A5C02F73C}" destId="{474A0BCA-69EB-46C9-954D-3124D6478848}" srcOrd="4" destOrd="0" presId="urn:microsoft.com/office/officeart/2005/8/layout/process1"/>
    <dgm:cxn modelId="{00867600-A159-40ED-BCBB-62D1B5957E77}" type="presParOf" srcId="{C5103366-558F-46E4-B0EC-4C4A5C02F73C}" destId="{B7ECDFD9-4630-4D27-944E-4B6C227DD92B}" srcOrd="5" destOrd="0" presId="urn:microsoft.com/office/officeart/2005/8/layout/process1"/>
    <dgm:cxn modelId="{BBE11108-8390-4377-BAE4-A4E137FC7AEB}" type="presParOf" srcId="{B7ECDFD9-4630-4D27-944E-4B6C227DD92B}" destId="{55721187-F5EB-41A0-88AE-3427FD128B99}" srcOrd="0" destOrd="0" presId="urn:microsoft.com/office/officeart/2005/8/layout/process1"/>
    <dgm:cxn modelId="{4A430B6F-67AF-4DF7-9505-A24FB11E896A}" type="presParOf" srcId="{C5103366-558F-46E4-B0EC-4C4A5C02F73C}" destId="{CADB3AC5-E400-4078-B016-BCDF6DA6F178}" srcOrd="6" destOrd="0" presId="urn:microsoft.com/office/officeart/2005/8/layout/process1"/>
    <dgm:cxn modelId="{9723D7E3-5D35-4D52-A1B1-A596ADDDFD91}" type="presParOf" srcId="{C5103366-558F-46E4-B0EC-4C4A5C02F73C}" destId="{91C2811D-576D-4D51-9FB0-A1776C814068}" srcOrd="7" destOrd="0" presId="urn:microsoft.com/office/officeart/2005/8/layout/process1"/>
    <dgm:cxn modelId="{E6F123A2-A331-4315-95CF-D7F997461B63}" type="presParOf" srcId="{91C2811D-576D-4D51-9FB0-A1776C814068}" destId="{3C2EA2D8-1CEB-4419-8571-09D70DF5FA28}" srcOrd="0" destOrd="0" presId="urn:microsoft.com/office/officeart/2005/8/layout/process1"/>
    <dgm:cxn modelId="{A556217E-70C7-4DA6-A4B3-91322BB84F06}" type="presParOf" srcId="{C5103366-558F-46E4-B0EC-4C4A5C02F73C}" destId="{AFD32B65-ED69-4C34-99BE-A705E502BF05}" srcOrd="8" destOrd="0" presId="urn:microsoft.com/office/officeart/2005/8/layout/process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调研分析</a:t>
          </a:r>
        </a:p>
      </dgm:t>
    </dgm:pt>
    <dgm:pt modelId="{A3B7FC20-2785-474A-A3AF-5840F3DFBCA5}" type="parTrans" cxnId="{8AF0C27A-7FE8-4C25-86B6-724E8E96438C}">
      <dgm:prSet/>
      <dgm:spPr/>
      <dgm:t>
        <a:bodyPr/>
        <a:lstStyle/>
        <a:p>
          <a:endParaRPr lang="zh-CN" altLang="en-US"/>
        </a:p>
      </dgm:t>
    </dgm:pt>
    <dgm:pt modelId="{0DFC1F52-4D6F-4A0D-9DDE-E05B51E62203}" type="sibTrans" cxnId="{8AF0C27A-7FE8-4C25-86B6-724E8E96438C}">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vert="horz" wrap="square" lIns="68580" tIns="68580" rIns="68580" bIns="68580" numCol="1" spcCol="1270" anchor="ctr" anchorCtr="0" forceAA="0"/>
        <a:lstStyle/>
        <a:p>
          <a:pPr algn="ctr" defTabSz="800100">
            <a:lnSpc>
              <a:spcPct val="100000"/>
            </a:lnSpc>
            <a:spcBef>
              <a:spcPct val="0"/>
            </a:spcBef>
            <a:spcAft>
              <a:spcPct val="35000"/>
            </a:spcAft>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问题原因</a:t>
          </a:r>
          <a:endParaRPr sz="6000" dirty="0"/>
        </a:p>
      </dgm:t>
    </dgm:pt>
    <dgm:pt modelId="{1F753225-9DC2-4535-A19D-F79E6121B69C}" type="parTrans" cxnId="{B5A94716-15D3-45D3-973F-8ACE5FDAFAC6}">
      <dgm:prSet/>
      <dgm:spPr/>
      <dgm:t>
        <a:bodyPr/>
        <a:lstStyle/>
        <a:p>
          <a:endParaRPr lang="zh-CN" altLang="en-US"/>
        </a:p>
      </dgm:t>
    </dgm:pt>
    <dgm:pt modelId="{9B6F7520-AD8B-4F97-BD0C-42FB614CF0CD}" type="sibTrans" cxnId="{B5A94716-15D3-45D3-973F-8ACE5FDAFAC6}">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forceAA="0"/>
        <a:lstStyle/>
        <a:p>
          <a:pPr algn="ctr" defTabSz="711200">
            <a:lnSpc>
              <a:spcPct val="100000"/>
            </a:lnSpc>
            <a:spcBef>
              <a:spcPct val="0"/>
            </a:spcBef>
            <a:spcAft>
              <a:spcPct val="35000"/>
            </a:spcAft>
          </a:pPr>
          <a:r>
            <a:rPr lang="zh-CN" altLang="en-US" sz="1400" b="1" kern="1200" dirty="0">
              <a:solidFill>
                <a:prstClr val="white"/>
              </a:solidFill>
              <a:latin typeface="Arial" panose="020B0604020202020204"/>
              <a:ea typeface="微软雅黑" panose="020B0503020204020204" pitchFamily="34" charset="-122"/>
              <a:cs typeface="+mn-cs"/>
            </a:rPr>
            <a:t>文献回顾与知识图谱</a:t>
          </a:r>
        </a:p>
      </dgm:t>
    </dgm:pt>
    <dgm:pt modelId="{F3357CB1-656A-47B9-9960-B1CC3945900A}" type="parTrans" cxnId="{345CDBE1-5D8C-450C-83AC-150CB5F3FA48}">
      <dgm:prSet/>
      <dgm:spPr/>
      <dgm:t>
        <a:bodyPr/>
        <a:lstStyle/>
        <a:p>
          <a:endParaRPr lang="zh-CN" altLang="en-US"/>
        </a:p>
      </dgm:t>
    </dgm:pt>
    <dgm:pt modelId="{6A5C6FB0-DB8D-4AD2-98B2-E209E10B9AB3}" type="sibTrans" cxnId="{345CDBE1-5D8C-450C-83AC-150CB5F3FA48}">
      <dgm:prSet custT="1"/>
      <dgm:spPr>
        <a:gradFill rotWithShape="0">
          <a:gsLst>
            <a:gs pos="0">
              <a:srgbClr val="4874CB">
                <a:tint val="60000"/>
                <a:hueOff val="0"/>
                <a:satOff val="0"/>
                <a:lumOff val="0"/>
                <a:alphaOff val="0"/>
                <a:hueOff val="-2520000"/>
              </a:srgbClr>
            </a:gs>
            <a:gs pos="100000">
              <a:srgbClr val="4874CB">
                <a:tint val="60000"/>
                <a:hueOff val="0"/>
                <a:satOff val="0"/>
                <a:lumOff val="0"/>
                <a:alphaOff val="0"/>
              </a:srgbClr>
            </a:gs>
          </a:gsLst>
          <a:lin ang="2700000" scaled="0"/>
        </a:gradFill>
        <a:ln>
          <a:solidFill>
            <a:srgbClr val="50A8C4"/>
          </a:solidFill>
        </a:ln>
        <a:effectLst>
          <a:outerShdw blurRad="57150" dist="19050" dir="5400000" algn="ctr" rotWithShape="0">
            <a:srgbClr val="000000">
              <a:alpha val="63000"/>
            </a:srgbClr>
          </a:outerShdw>
        </a:effectLst>
      </dgm:spPr>
      <dgm:t>
        <a:bodyPr spcFirstLastPara="0" vert="horz" wrap="square" lIns="0" tIns="0" rIns="0" bIns="0" numCol="1" spcCol="1270" anchor="ctr" anchorCtr="0"/>
        <a:lstStyle/>
        <a:p>
          <a:pPr marL="0" lvl="0" indent="0" algn="ctr" defTabSz="711200">
            <a:lnSpc>
              <a:spcPct val="90000"/>
            </a:lnSpc>
            <a:spcBef>
              <a:spcPct val="0"/>
            </a:spcBef>
            <a:spcAft>
              <a:spcPct val="35000"/>
            </a:spcAft>
            <a:buNone/>
          </a:pPr>
          <a:endParaRPr lang="zh-CN" altLang="en-US" sz="1600" kern="1200">
            <a:solidFill>
              <a:prstClr val="white"/>
            </a:solidFill>
            <a:latin typeface="Arial" panose="020B0604020202020204"/>
            <a:ea typeface="微软雅黑" panose="020B0503020204020204" pitchFamily="34" charset="-122"/>
            <a:cs typeface="+mn-cs"/>
          </a:endParaRPr>
        </a:p>
      </dgm:t>
    </dgm:pt>
    <dgm:pt modelId="{B1300650-68B0-49BD-A3E2-59B78737DB34}">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gn="ctr" defTabSz="711200">
            <a:lnSpc>
              <a:spcPct val="100000"/>
            </a:lnSpc>
            <a:spcBef>
              <a:spcPct val="0"/>
            </a:spcBef>
            <a:spcAft>
              <a:spcPct val="35000"/>
            </a:spcAft>
          </a:pPr>
          <a:r>
            <a:rPr lang="zh-CN" altLang="en-US" sz="1600" kern="1200" dirty="0">
              <a:solidFill>
                <a:prstClr val="white"/>
              </a:solidFill>
              <a:latin typeface="Arial" panose="020B0604020202020204"/>
              <a:ea typeface="微软雅黑" panose="020B0503020204020204" pitchFamily="34" charset="-122"/>
              <a:sym typeface="+mn-ea"/>
            </a:rPr>
            <a:t>产品调研</a:t>
          </a:r>
          <a:endParaRPr lang="en-US" altLang="zh-CN" sz="1600" kern="1200" dirty="0">
            <a:solidFill>
              <a:prstClr val="white"/>
            </a:solidFill>
            <a:latin typeface="Arial" panose="020B0604020202020204"/>
            <a:ea typeface="微软雅黑" panose="020B0503020204020204" pitchFamily="34" charset="-122"/>
            <a:cs typeface="+mn-cs"/>
          </a:endParaRPr>
        </a:p>
      </dgm:t>
    </dgm:pt>
    <dgm:pt modelId="{A6388F5A-227C-4553-B20F-9D533BD4C794}" type="parTrans" cxnId="{11E93916-0350-42E1-8CBD-BD2892671D69}">
      <dgm:prSet/>
      <dgm:spPr/>
      <dgm:t>
        <a:bodyPr/>
        <a:lstStyle/>
        <a:p>
          <a:endParaRPr lang="zh-CN" altLang="en-US"/>
        </a:p>
      </dgm:t>
    </dgm:pt>
    <dgm:pt modelId="{AB6377F0-467A-48A3-A0A1-815CF2279D2B}" type="sibTrans" cxnId="{11E93916-0350-42E1-8CBD-BD2892671D69}">
      <dgm:prSet custT="1"/>
      <dgm:spPr>
        <a:gradFill rotWithShape="0">
          <a:gsLst>
            <a:gs pos="0">
              <a:srgbClr val="4874CB">
                <a:tint val="60000"/>
                <a:hueOff val="0"/>
                <a:satOff val="0"/>
                <a:lumOff val="0"/>
                <a:alphaOff val="0"/>
                <a:hueOff val="-2520000"/>
              </a:srgbClr>
            </a:gs>
            <a:gs pos="100000">
              <a:srgbClr val="4874CB">
                <a:tint val="60000"/>
                <a:hueOff val="0"/>
                <a:satOff val="0"/>
                <a:lumOff val="0"/>
                <a:alphaOff val="0"/>
              </a:srgbClr>
            </a:gs>
          </a:gsLst>
          <a:lin ang="2700000" scaled="0"/>
        </a:gradFill>
        <a:ln>
          <a:solidFill>
            <a:srgbClr val="50A8C4"/>
          </a:solidFill>
        </a:ln>
        <a:effectLst>
          <a:outerShdw blurRad="57150" dist="19050" dir="5400000" algn="ctr" rotWithShape="0">
            <a:srgbClr val="000000">
              <a:alpha val="63000"/>
            </a:srgbClr>
          </a:outerShdw>
        </a:effectLst>
      </dgm:spPr>
      <dgm:t>
        <a:bodyPr spcFirstLastPara="0" vert="horz" wrap="square" lIns="0" tIns="0" rIns="0" bIns="0" numCol="1" spcCol="1270" anchor="ctr" anchorCtr="0"/>
        <a:lstStyle/>
        <a:p>
          <a:pPr marL="0" lvl="0" indent="0" algn="ctr" defTabSz="711200">
            <a:lnSpc>
              <a:spcPct val="90000"/>
            </a:lnSpc>
            <a:spcBef>
              <a:spcPct val="0"/>
            </a:spcBef>
            <a:spcAft>
              <a:spcPct val="35000"/>
            </a:spcAft>
            <a:buNone/>
          </a:pPr>
          <a:endParaRPr lang="zh-CN" altLang="en-US" sz="1600" kern="1200">
            <a:solidFill>
              <a:prstClr val="white"/>
            </a:solidFill>
            <a:latin typeface="Arial" panose="020B0604020202020204"/>
            <a:ea typeface="微软雅黑" panose="020B0503020204020204" pitchFamily="34" charset="-122"/>
            <a:cs typeface="+mn-cs"/>
          </a:endParaRPr>
        </a:p>
      </dgm:t>
    </dgm:pt>
    <dgm:pt modelId="{5D8A1F33-B64C-4A0E-B17E-521506227565}">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gn="ctr" defTabSz="711200">
            <a:lnSpc>
              <a:spcPct val="100000"/>
            </a:lnSpc>
            <a:spcBef>
              <a:spcPct val="0"/>
            </a:spcBef>
            <a:spcAft>
              <a:spcPct val="35000"/>
            </a:spcAft>
          </a:pPr>
          <a:r>
            <a:rPr lang="zh-CN" altLang="en-US" sz="1600" kern="1200" dirty="0">
              <a:solidFill>
                <a:prstClr val="white"/>
              </a:solidFill>
              <a:latin typeface="Arial" panose="020B0604020202020204"/>
              <a:ea typeface="微软雅黑" panose="020B0503020204020204" pitchFamily="34" charset="-122"/>
              <a:sym typeface="+mn-ea"/>
            </a:rPr>
            <a:t>设计调查</a:t>
          </a:r>
          <a:endParaRPr sz="6500"/>
        </a:p>
      </dgm:t>
    </dgm:pt>
    <dgm:pt modelId="{FF81217F-D90F-47F8-B67A-F1FC8A15ADF1}" type="parTrans" cxnId="{3563081C-D2F1-4EAA-BF48-BE90869038DE}">
      <dgm:prSet/>
      <dgm:spPr/>
      <dgm:t>
        <a:bodyPr/>
        <a:lstStyle/>
        <a:p>
          <a:endParaRPr lang="zh-CN" altLang="en-US"/>
        </a:p>
      </dgm:t>
    </dgm:pt>
    <dgm:pt modelId="{BF3D3A26-7AC8-4EB7-B28F-F2AE5BB69A21}" type="sibTrans" cxnId="{3563081C-D2F1-4EAA-BF48-BE90869038DE}">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5" custScaleX="61115" custScaleY="82057">
        <dgm:presLayoutVars>
          <dgm:bulletEnabled val="1"/>
        </dgm:presLayoutVars>
      </dgm:prSet>
      <dgm:spPr>
        <a:xfrm>
          <a:off x="8322" y="0"/>
          <a:ext cx="1524872" cy="652236"/>
        </a:xfrm>
        <a:prstGeom prst="roundRect">
          <a:avLst>
            <a:gd name="adj" fmla="val 10000"/>
          </a:avLst>
        </a:prstGeom>
      </dgm:spPr>
    </dgm:pt>
    <dgm:pt modelId="{316A7F79-4C73-4614-ADE1-635FF2912247}" type="pres">
      <dgm:prSet presAssocID="{0DFC1F52-4D6F-4A0D-9DDE-E05B51E62203}" presName="sibTrans" presStyleLbl="sibTrans2D1" presStyleIdx="0" presStyleCnt="4"/>
      <dgm:spPr>
        <a:xfrm>
          <a:off x="1723767" y="95799"/>
          <a:ext cx="404015" cy="46063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4"/>
      <dgm:spPr/>
    </dgm:pt>
    <dgm:pt modelId="{38E2D946-F7D9-4EA9-8D57-2A5623A3A672}" type="pres">
      <dgm:prSet presAssocID="{37AB6883-54CD-48C9-97C4-52CD7583AF75}" presName="node" presStyleLbl="node1" presStyleIdx="1" presStyleCnt="5" custScaleX="69533" custLinFactNeighborX="2602">
        <dgm:presLayoutVars>
          <dgm:bulletEnabled val="1"/>
        </dgm:presLayoutVars>
      </dgm:prSet>
      <dgm:spPr>
        <a:xfrm>
          <a:off x="2036349" y="0"/>
          <a:ext cx="1050541" cy="652236"/>
        </a:xfrm>
        <a:prstGeom prst="ellipse">
          <a:avLst/>
        </a:prstGeom>
      </dgm:spPr>
    </dgm:pt>
    <dgm:pt modelId="{AD2CB772-5577-4D25-B7B8-C30D57C29C61}" type="pres">
      <dgm:prSet presAssocID="{9B6F7520-AD8B-4F97-BD0C-42FB614CF0CD}" presName="sibTrans" presStyleLbl="sibTrans2D1" presStyleIdx="1" presStyleCnt="4"/>
      <dgm:spPr>
        <a:xfrm>
          <a:off x="3265517" y="98704"/>
          <a:ext cx="378687" cy="454827"/>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4"/>
      <dgm:spPr/>
    </dgm:pt>
    <dgm:pt modelId="{474A0BCA-69EB-46C9-954D-3124D6478848}" type="pres">
      <dgm:prSet presAssocID="{56A12A67-2C48-4E82-B5AA-A410AC9BE309}" presName="node" presStyleLbl="node1" presStyleIdx="2" presStyleCnt="5" custScaleX="79752">
        <dgm:presLayoutVars>
          <dgm:bulletEnabled val="1"/>
        </dgm:presLayoutVars>
      </dgm:prSet>
      <dgm:spPr>
        <a:xfrm>
          <a:off x="3801396" y="0"/>
          <a:ext cx="1715580" cy="652236"/>
        </a:xfrm>
        <a:prstGeom prst="ellipse">
          <a:avLst/>
        </a:prstGeom>
      </dgm:spPr>
    </dgm:pt>
    <dgm:pt modelId="{B7ECDFD9-4630-4D27-944E-4B6C227DD92B}" type="pres">
      <dgm:prSet presAssocID="{6A5C6FB0-DB8D-4AD2-98B2-E209E10B9AB3}" presName="sibTrans" presStyleLbl="sibTrans2D1" presStyleIdx="2" presStyleCnt="4"/>
      <dgm:spPr>
        <a:xfrm>
          <a:off x="5885609" y="90646"/>
          <a:ext cx="367065" cy="470943"/>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4"/>
      <dgm:spPr/>
    </dgm:pt>
    <dgm:pt modelId="{CADB3AC5-E400-4078-B016-BCDF6DA6F178}" type="pres">
      <dgm:prSet presAssocID="{B1300650-68B0-49BD-A3E2-59B78737DB34}" presName="node" presStyleLbl="node1" presStyleIdx="3" presStyleCnt="5" custScaleX="70651" custLinFactNeighborX="-8822" custLinFactNeighborY="4618">
        <dgm:presLayoutVars>
          <dgm:bulletEnabled val="1"/>
        </dgm:presLayoutVars>
      </dgm:prSet>
      <dgm:spPr>
        <a:xfrm>
          <a:off x="6405041" y="0"/>
          <a:ext cx="1728326" cy="652236"/>
        </a:xfrm>
        <a:prstGeom prst="ellipse">
          <a:avLst/>
        </a:prstGeom>
      </dgm:spPr>
    </dgm:pt>
    <dgm:pt modelId="{91C2811D-576D-4D51-9FB0-A1776C814068}" type="pres">
      <dgm:prSet presAssocID="{AB6377F0-467A-48A3-A0A1-815CF2279D2B}" presName="sibTrans" presStyleLbl="sibTrans2D1" presStyleIdx="3" presStyleCnt="4"/>
      <dgm:spPr>
        <a:xfrm>
          <a:off x="8340017" y="90646"/>
          <a:ext cx="438096" cy="470943"/>
        </a:xfrm>
        <a:prstGeom prst="rightArrow">
          <a:avLst>
            <a:gd name="adj1" fmla="val 60000"/>
            <a:gd name="adj2" fmla="val 50000"/>
          </a:avLst>
        </a:prstGeom>
      </dgm:spPr>
    </dgm:pt>
    <dgm:pt modelId="{3C2EA2D8-1CEB-4419-8571-09D70DF5FA28}" type="pres">
      <dgm:prSet presAssocID="{AB6377F0-467A-48A3-A0A1-815CF2279D2B}" presName="connectorText" presStyleLbl="sibTrans2D1" presStyleIdx="3" presStyleCnt="4"/>
      <dgm:spPr/>
    </dgm:pt>
    <dgm:pt modelId="{AFD32B65-ED69-4C34-99BE-A705E502BF05}" type="pres">
      <dgm:prSet presAssocID="{5D8A1F33-B64C-4A0E-B17E-521506227565}" presName="node" presStyleLbl="node1" presStyleIdx="4" presStyleCnt="5" custScaleX="71872">
        <dgm:presLayoutVars>
          <dgm:bulletEnabled val="1"/>
        </dgm:presLayoutVars>
      </dgm:prSet>
      <dgm:spPr>
        <a:xfrm>
          <a:off x="8959965" y="0"/>
          <a:ext cx="1682371" cy="652236"/>
        </a:xfrm>
        <a:prstGeom prst="ellipse">
          <a:avLst/>
        </a:prstGeom>
      </dgm:spPr>
    </dgm:pt>
  </dgm:ptLst>
  <dgm:cxnLst>
    <dgm:cxn modelId="{7D71BA03-BA1A-4582-92DD-7A7FF2A5468C}" type="presOf" srcId="{6A5C6FB0-DB8D-4AD2-98B2-E209E10B9AB3}" destId="{B7ECDFD9-4630-4D27-944E-4B6C227DD92B}" srcOrd="0" destOrd="0" presId="urn:microsoft.com/office/officeart/2005/8/layout/process1"/>
    <dgm:cxn modelId="{911FDD11-7BD2-44E4-943E-ADE546E7E0B5}" type="presOf" srcId="{D88FF4DD-6210-414A-BAEF-2C03648BC6E1}" destId="{8673C2A1-A185-48D7-8290-BD6EC4BF2118}" srcOrd="0" destOrd="0" presId="urn:microsoft.com/office/officeart/2005/8/layout/process1"/>
    <dgm:cxn modelId="{11E93916-0350-42E1-8CBD-BD2892671D69}" srcId="{407F31F1-0765-4DD7-B1CB-F5FF19C9640A}" destId="{B1300650-68B0-49BD-A3E2-59B78737DB34}" srcOrd="3" destOrd="0" parTransId="{A6388F5A-227C-4553-B20F-9D533BD4C794}" sibTransId="{AB6377F0-467A-48A3-A0A1-815CF2279D2B}"/>
    <dgm:cxn modelId="{B5A94716-15D3-45D3-973F-8ACE5FDAFAC6}" srcId="{407F31F1-0765-4DD7-B1CB-F5FF19C9640A}" destId="{37AB6883-54CD-48C9-97C4-52CD7583AF75}" srcOrd="1" destOrd="0" parTransId="{1F753225-9DC2-4535-A19D-F79E6121B69C}" sibTransId="{9B6F7520-AD8B-4F97-BD0C-42FB614CF0CD}"/>
    <dgm:cxn modelId="{3563081C-D2F1-4EAA-BF48-BE90869038DE}" srcId="{407F31F1-0765-4DD7-B1CB-F5FF19C9640A}" destId="{5D8A1F33-B64C-4A0E-B17E-521506227565}" srcOrd="4" destOrd="0" parTransId="{FF81217F-D90F-47F8-B67A-F1FC8A15ADF1}" sibTransId="{BF3D3A26-7AC8-4EB7-B28F-F2AE5BB69A21}"/>
    <dgm:cxn modelId="{6D37712B-5A11-4BC8-A072-AA10528D50CA}" type="presOf" srcId="{AB6377F0-467A-48A3-A0A1-815CF2279D2B}" destId="{91C2811D-576D-4D51-9FB0-A1776C814068}" srcOrd="0" destOrd="0" presId="urn:microsoft.com/office/officeart/2005/8/layout/process1"/>
    <dgm:cxn modelId="{9E450965-7F7D-41B8-B8C7-69A108A1A307}" type="presOf" srcId="{AB6377F0-467A-48A3-A0A1-815CF2279D2B}" destId="{3C2EA2D8-1CEB-4419-8571-09D70DF5FA28}" srcOrd="1" destOrd="0" presId="urn:microsoft.com/office/officeart/2005/8/layout/process1"/>
    <dgm:cxn modelId="{0900E267-9F8C-4365-BCA6-6897F69DA4CD}" type="presOf" srcId="{9B6F7520-AD8B-4F97-BD0C-42FB614CF0CD}" destId="{B1BC0347-77F7-43CE-9A7F-A77CA33CFA4C}" srcOrd="1" destOrd="0" presId="urn:microsoft.com/office/officeart/2005/8/layout/process1"/>
    <dgm:cxn modelId="{9ED5384A-98B3-4BA4-AFF8-7F6A55E75431}" type="presOf" srcId="{5D8A1F33-B64C-4A0E-B17E-521506227565}" destId="{AFD32B65-ED69-4C34-99BE-A705E502BF05}" srcOrd="0" destOrd="0" presId="urn:microsoft.com/office/officeart/2005/8/layout/process1"/>
    <dgm:cxn modelId="{8AF0C27A-7FE8-4C25-86B6-724E8E96438C}" srcId="{407F31F1-0765-4DD7-B1CB-F5FF19C9640A}" destId="{D88FF4DD-6210-414A-BAEF-2C03648BC6E1}" srcOrd="0" destOrd="0" parTransId="{A3B7FC20-2785-474A-A3AF-5840F3DFBCA5}" sibTransId="{0DFC1F52-4D6F-4A0D-9DDE-E05B51E62203}"/>
    <dgm:cxn modelId="{D564E885-7C72-4CD3-AE0B-9F2470DFB4F1}" type="presOf" srcId="{9B6F7520-AD8B-4F97-BD0C-42FB614CF0CD}" destId="{AD2CB772-5577-4D25-B7B8-C30D57C29C61}" srcOrd="0" destOrd="0" presId="urn:microsoft.com/office/officeart/2005/8/layout/process1"/>
    <dgm:cxn modelId="{39B33988-5C7A-41A7-A0B0-AD737198C1E1}" type="presOf" srcId="{B1300650-68B0-49BD-A3E2-59B78737DB34}" destId="{CADB3AC5-E400-4078-B016-BCDF6DA6F178}" srcOrd="0" destOrd="0" presId="urn:microsoft.com/office/officeart/2005/8/layout/process1"/>
    <dgm:cxn modelId="{E56D9897-F22A-48B1-BC72-09D02751A2A9}" type="presOf" srcId="{37AB6883-54CD-48C9-97C4-52CD7583AF75}" destId="{38E2D946-F7D9-4EA9-8D57-2A5623A3A672}" srcOrd="0" destOrd="0" presId="urn:microsoft.com/office/officeart/2005/8/layout/process1"/>
    <dgm:cxn modelId="{C0FE859D-B539-45E4-B1C9-016079E4AE4E}" type="presOf" srcId="{6A5C6FB0-DB8D-4AD2-98B2-E209E10B9AB3}" destId="{55721187-F5EB-41A0-88AE-3427FD128B99}" srcOrd="1" destOrd="0" presId="urn:microsoft.com/office/officeart/2005/8/layout/process1"/>
    <dgm:cxn modelId="{439E8FB3-FD12-4992-91B2-820017BE234E}" type="presOf" srcId="{407F31F1-0765-4DD7-B1CB-F5FF19C9640A}" destId="{C5103366-558F-46E4-B0EC-4C4A5C02F73C}" srcOrd="0" destOrd="0" presId="urn:microsoft.com/office/officeart/2005/8/layout/process1"/>
    <dgm:cxn modelId="{780B47DB-DB21-4C8D-8A68-EC3767D52ABD}" type="presOf" srcId="{0DFC1F52-4D6F-4A0D-9DDE-E05B51E62203}" destId="{A80A1162-2898-4931-AE39-1137F5CEC8E1}" srcOrd="1" destOrd="0" presId="urn:microsoft.com/office/officeart/2005/8/layout/process1"/>
    <dgm:cxn modelId="{4FE104DE-A080-43D9-9DBB-A56CFD89735C}" type="presOf" srcId="{56A12A67-2C48-4E82-B5AA-A410AC9BE309}" destId="{474A0BCA-69EB-46C9-954D-3124D6478848}" srcOrd="0" destOrd="0" presId="urn:microsoft.com/office/officeart/2005/8/layout/process1"/>
    <dgm:cxn modelId="{345CDBE1-5D8C-450C-83AC-150CB5F3FA48}" srcId="{407F31F1-0765-4DD7-B1CB-F5FF19C9640A}" destId="{56A12A67-2C48-4E82-B5AA-A410AC9BE309}" srcOrd="2" destOrd="0" parTransId="{F3357CB1-656A-47B9-9960-B1CC3945900A}" sibTransId="{6A5C6FB0-DB8D-4AD2-98B2-E209E10B9AB3}"/>
    <dgm:cxn modelId="{AFF146EA-E206-4C92-8602-5754E0A87609}" type="presOf" srcId="{0DFC1F52-4D6F-4A0D-9DDE-E05B51E62203}" destId="{316A7F79-4C73-4614-ADE1-635FF2912247}" srcOrd="0" destOrd="0" presId="urn:microsoft.com/office/officeart/2005/8/layout/process1"/>
    <dgm:cxn modelId="{9DD38B5E-19BB-40EE-A7C2-DD8537F099ED}" type="presParOf" srcId="{C5103366-558F-46E4-B0EC-4C4A5C02F73C}" destId="{8673C2A1-A185-48D7-8290-BD6EC4BF2118}" srcOrd="0" destOrd="0" presId="urn:microsoft.com/office/officeart/2005/8/layout/process1"/>
    <dgm:cxn modelId="{EA36716B-EA39-4E41-934C-BF424F5D22DB}" type="presParOf" srcId="{C5103366-558F-46E4-B0EC-4C4A5C02F73C}" destId="{316A7F79-4C73-4614-ADE1-635FF2912247}" srcOrd="1" destOrd="0" presId="urn:microsoft.com/office/officeart/2005/8/layout/process1"/>
    <dgm:cxn modelId="{0CB2A0F9-7EF2-4891-8942-4498904BEF00}" type="presParOf" srcId="{316A7F79-4C73-4614-ADE1-635FF2912247}" destId="{A80A1162-2898-4931-AE39-1137F5CEC8E1}" srcOrd="0" destOrd="0" presId="urn:microsoft.com/office/officeart/2005/8/layout/process1"/>
    <dgm:cxn modelId="{97018848-7087-40D2-8BDB-857C4272B7B5}" type="presParOf" srcId="{C5103366-558F-46E4-B0EC-4C4A5C02F73C}" destId="{38E2D946-F7D9-4EA9-8D57-2A5623A3A672}" srcOrd="2" destOrd="0" presId="urn:microsoft.com/office/officeart/2005/8/layout/process1"/>
    <dgm:cxn modelId="{5FCB92B9-043D-425B-B6EC-2EED11713D36}" type="presParOf" srcId="{C5103366-558F-46E4-B0EC-4C4A5C02F73C}" destId="{AD2CB772-5577-4D25-B7B8-C30D57C29C61}" srcOrd="3" destOrd="0" presId="urn:microsoft.com/office/officeart/2005/8/layout/process1"/>
    <dgm:cxn modelId="{0B7DDD3B-CD37-4774-AAAD-FB9801E10A7A}" type="presParOf" srcId="{AD2CB772-5577-4D25-B7B8-C30D57C29C61}" destId="{B1BC0347-77F7-43CE-9A7F-A77CA33CFA4C}" srcOrd="0" destOrd="0" presId="urn:microsoft.com/office/officeart/2005/8/layout/process1"/>
    <dgm:cxn modelId="{EC325EFD-A581-4D39-99DD-08BC04C4AD95}" type="presParOf" srcId="{C5103366-558F-46E4-B0EC-4C4A5C02F73C}" destId="{474A0BCA-69EB-46C9-954D-3124D6478848}" srcOrd="4" destOrd="0" presId="urn:microsoft.com/office/officeart/2005/8/layout/process1"/>
    <dgm:cxn modelId="{C08D276D-AB06-4214-898C-582ACFB750D2}" type="presParOf" srcId="{C5103366-558F-46E4-B0EC-4C4A5C02F73C}" destId="{B7ECDFD9-4630-4D27-944E-4B6C227DD92B}" srcOrd="5" destOrd="0" presId="urn:microsoft.com/office/officeart/2005/8/layout/process1"/>
    <dgm:cxn modelId="{96A755F2-90F2-46CE-9ACE-27B5B7DD5022}" type="presParOf" srcId="{B7ECDFD9-4630-4D27-944E-4B6C227DD92B}" destId="{55721187-F5EB-41A0-88AE-3427FD128B99}" srcOrd="0" destOrd="0" presId="urn:microsoft.com/office/officeart/2005/8/layout/process1"/>
    <dgm:cxn modelId="{B298AD6A-2EE9-4AB8-A956-9B2BCC317B4B}" type="presParOf" srcId="{C5103366-558F-46E4-B0EC-4C4A5C02F73C}" destId="{CADB3AC5-E400-4078-B016-BCDF6DA6F178}" srcOrd="6" destOrd="0" presId="urn:microsoft.com/office/officeart/2005/8/layout/process1"/>
    <dgm:cxn modelId="{CE4C48C9-5DC5-448C-AC6F-E1A61BDD7906}" type="presParOf" srcId="{C5103366-558F-46E4-B0EC-4C4A5C02F73C}" destId="{91C2811D-576D-4D51-9FB0-A1776C814068}" srcOrd="7" destOrd="0" presId="urn:microsoft.com/office/officeart/2005/8/layout/process1"/>
    <dgm:cxn modelId="{61C364BE-84BB-4CB7-AF21-51524F2559D7}" type="presParOf" srcId="{91C2811D-576D-4D51-9FB0-A1776C814068}" destId="{3C2EA2D8-1CEB-4419-8571-09D70DF5FA28}" srcOrd="0" destOrd="0" presId="urn:microsoft.com/office/officeart/2005/8/layout/process1"/>
    <dgm:cxn modelId="{554B04A2-A7A8-4E63-B434-D9E058B3EA0D}" type="presParOf" srcId="{C5103366-558F-46E4-B0EC-4C4A5C02F73C}" destId="{AFD32B65-ED69-4C34-99BE-A705E502BF05}" srcOrd="8" destOrd="0" presId="urn:microsoft.com/office/officeart/2005/8/layout/process1"/>
  </dgm:cxnLst>
  <dgm:bg/>
  <dgm:whole/>
  <dgm:extLst>
    <a:ext uri="http://schemas.microsoft.com/office/drawing/2008/diagram">
      <dsp:dataModelExt xmlns:dsp="http://schemas.microsoft.com/office/drawing/2008/diagram" relId="rId20"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调研分析</a:t>
          </a:r>
        </a:p>
      </dgm:t>
    </dgm:pt>
    <dgm:pt modelId="{A3B7FC20-2785-474A-A3AF-5840F3DFBCA5}" type="parTrans" cxnId="{28D55097-B8B9-4078-8BF1-773391BFBF1B}">
      <dgm:prSet/>
      <dgm:spPr/>
      <dgm:t>
        <a:bodyPr/>
        <a:lstStyle/>
        <a:p>
          <a:endParaRPr lang="zh-CN" altLang="en-US"/>
        </a:p>
      </dgm:t>
    </dgm:pt>
    <dgm:pt modelId="{0DFC1F52-4D6F-4A0D-9DDE-E05B51E62203}" type="sibTrans" cxnId="{28D55097-B8B9-4078-8BF1-773391BFBF1B}">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vert="horz" wrap="square" lIns="68580" tIns="68580" rIns="68580" bIns="68580" numCol="1" spcCol="1270" anchor="ctr" anchorCtr="0" forceAA="0"/>
        <a:lstStyle/>
        <a:p>
          <a:pPr algn="ctr" defTabSz="800100">
            <a:lnSpc>
              <a:spcPct val="100000"/>
            </a:lnSpc>
            <a:spcBef>
              <a:spcPct val="0"/>
            </a:spcBef>
            <a:spcAft>
              <a:spcPct val="35000"/>
            </a:spcAft>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问题原因</a:t>
          </a:r>
          <a:endParaRPr sz="6000" dirty="0"/>
        </a:p>
      </dgm:t>
    </dgm:pt>
    <dgm:pt modelId="{1F753225-9DC2-4535-A19D-F79E6121B69C}" type="parTrans" cxnId="{861F4DC8-6B24-4273-B4E5-ACF5DA3172A1}">
      <dgm:prSet/>
      <dgm:spPr/>
      <dgm:t>
        <a:bodyPr/>
        <a:lstStyle/>
        <a:p>
          <a:endParaRPr lang="zh-CN" altLang="en-US"/>
        </a:p>
      </dgm:t>
    </dgm:pt>
    <dgm:pt modelId="{9B6F7520-AD8B-4F97-BD0C-42FB614CF0CD}" type="sibTrans" cxnId="{861F4DC8-6B24-4273-B4E5-ACF5DA3172A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forceAA="0"/>
        <a:lstStyle/>
        <a:p>
          <a:pPr marL="0" lvl="0" indent="0" algn="ctr" defTabSz="800100">
            <a:lnSpc>
              <a:spcPct val="100000"/>
            </a:lnSpc>
            <a:spcBef>
              <a:spcPct val="0"/>
            </a:spcBef>
            <a:spcAft>
              <a:spcPct val="35000"/>
            </a:spcAft>
            <a:buNone/>
          </a:pPr>
          <a:r>
            <a:rPr lang="zh-CN" altLang="en-US" sz="1400" b="0" kern="1200" dirty="0">
              <a:solidFill>
                <a:srgbClr val="EF8535"/>
              </a:solidFill>
              <a:latin typeface="微软雅黑" panose="020B0503020204020204" pitchFamily="34" charset="-122"/>
              <a:ea typeface="微软雅黑" panose="020B0503020204020204" pitchFamily="34" charset="-122"/>
              <a:cs typeface="+mn-cs"/>
            </a:rPr>
            <a:t>文献回顾与知识图谱</a:t>
          </a:r>
        </a:p>
      </dgm:t>
    </dgm:pt>
    <dgm:pt modelId="{F3357CB1-656A-47B9-9960-B1CC3945900A}" type="parTrans" cxnId="{ACA4227D-4A85-4047-85A0-2ABD0E3042F5}">
      <dgm:prSet/>
      <dgm:spPr/>
      <dgm:t>
        <a:bodyPr/>
        <a:lstStyle/>
        <a:p>
          <a:endParaRPr lang="zh-CN" altLang="en-US"/>
        </a:p>
      </dgm:t>
    </dgm:pt>
    <dgm:pt modelId="{6A5C6FB0-DB8D-4AD2-98B2-E209E10B9AB3}" type="sibTrans" cxnId="{ACA4227D-4A85-4047-85A0-2ABD0E3042F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forceAA="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gn="ctr" defTabSz="711200">
            <a:lnSpc>
              <a:spcPct val="100000"/>
            </a:lnSpc>
            <a:spcBef>
              <a:spcPct val="0"/>
            </a:spcBef>
            <a:spcAft>
              <a:spcPct val="35000"/>
            </a:spcAft>
          </a:pPr>
          <a:r>
            <a:rPr lang="zh-CN" altLang="en-US" sz="1600" b="1" kern="1200" dirty="0">
              <a:solidFill>
                <a:prstClr val="white"/>
              </a:solidFill>
              <a:latin typeface="Arial" panose="020B0604020202020204"/>
              <a:ea typeface="微软雅黑" panose="020B0503020204020204" pitchFamily="34" charset="-122"/>
              <a:sym typeface="+mn-ea"/>
            </a:rPr>
            <a:t>产品调研</a:t>
          </a:r>
          <a:endParaRPr lang="en-US" altLang="zh-CN" sz="1600" b="1" kern="1200" dirty="0">
            <a:solidFill>
              <a:prstClr val="white"/>
            </a:solidFill>
            <a:latin typeface="Arial" panose="020B0604020202020204"/>
            <a:ea typeface="微软雅黑" panose="020B0503020204020204" pitchFamily="34" charset="-122"/>
            <a:cs typeface="+mn-cs"/>
          </a:endParaRPr>
        </a:p>
      </dgm:t>
    </dgm:pt>
    <dgm:pt modelId="{A6388F5A-227C-4553-B20F-9D533BD4C794}" type="parTrans" cxnId="{4C2F636B-C88E-4DB3-88C0-BF23E7489AD5}">
      <dgm:prSet/>
      <dgm:spPr/>
      <dgm:t>
        <a:bodyPr/>
        <a:lstStyle/>
        <a:p>
          <a:endParaRPr lang="zh-CN" altLang="en-US"/>
        </a:p>
      </dgm:t>
    </dgm:pt>
    <dgm:pt modelId="{AB6377F0-467A-48A3-A0A1-815CF2279D2B}" type="sibTrans" cxnId="{4C2F636B-C88E-4DB3-88C0-BF23E7489AD5}">
      <dgm:prSet custT="1"/>
      <dgm:spPr>
        <a:gradFill rotWithShape="0">
          <a:gsLst>
            <a:gs pos="0">
              <a:srgbClr val="4874CB">
                <a:tint val="60000"/>
                <a:hueOff val="0"/>
                <a:satOff val="0"/>
                <a:lumOff val="0"/>
                <a:alphaOff val="0"/>
                <a:hueOff val="-2520000"/>
              </a:srgbClr>
            </a:gs>
            <a:gs pos="100000">
              <a:srgbClr val="4874CB">
                <a:tint val="60000"/>
                <a:hueOff val="0"/>
                <a:satOff val="0"/>
                <a:lumOff val="0"/>
                <a:alphaOff val="0"/>
              </a:srgbClr>
            </a:gs>
          </a:gsLst>
          <a:lin ang="2700000" scaled="0"/>
        </a:gradFill>
        <a:ln>
          <a:solidFill>
            <a:srgbClr val="50A8C4"/>
          </a:solidFill>
        </a:ln>
        <a:effectLst>
          <a:outerShdw blurRad="57150" dist="19050" dir="5400000" algn="ctr" rotWithShape="0">
            <a:srgbClr val="000000">
              <a:alpha val="63000"/>
            </a:srgbClr>
          </a:outerShdw>
        </a:effectLst>
      </dgm:spPr>
      <dgm:t>
        <a:bodyPr spcFirstLastPara="0" vert="horz" wrap="square" lIns="0" tIns="0" rIns="0" bIns="0" numCol="1" spcCol="1270" anchor="ctr" anchorCtr="0"/>
        <a:lstStyle/>
        <a:p>
          <a:pPr marL="0" lvl="0" indent="0" algn="ctr" defTabSz="711200">
            <a:lnSpc>
              <a:spcPct val="90000"/>
            </a:lnSpc>
            <a:spcBef>
              <a:spcPct val="0"/>
            </a:spcBef>
            <a:spcAft>
              <a:spcPct val="35000"/>
            </a:spcAft>
            <a:buNone/>
          </a:pPr>
          <a:endParaRPr lang="zh-CN" altLang="en-US" sz="1600" kern="1200">
            <a:solidFill>
              <a:prstClr val="white"/>
            </a:solidFill>
            <a:latin typeface="Arial" panose="020B0604020202020204"/>
            <a:ea typeface="微软雅黑" panose="020B0503020204020204" pitchFamily="34" charset="-122"/>
            <a:cs typeface="+mn-cs"/>
          </a:endParaRPr>
        </a:p>
      </dgm:t>
    </dgm:pt>
    <dgm:pt modelId="{5D8A1F33-B64C-4A0E-B17E-521506227565}">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gn="ctr" defTabSz="711200">
            <a:lnSpc>
              <a:spcPct val="100000"/>
            </a:lnSpc>
            <a:spcBef>
              <a:spcPct val="0"/>
            </a:spcBef>
            <a:spcAft>
              <a:spcPct val="35000"/>
            </a:spcAft>
          </a:pPr>
          <a:r>
            <a:rPr lang="zh-CN" altLang="en-US" sz="1600" kern="1200" dirty="0">
              <a:solidFill>
                <a:prstClr val="white"/>
              </a:solidFill>
              <a:latin typeface="Arial" panose="020B0604020202020204"/>
              <a:ea typeface="微软雅黑" panose="020B0503020204020204" pitchFamily="34" charset="-122"/>
              <a:sym typeface="+mn-ea"/>
            </a:rPr>
            <a:t>设计调查</a:t>
          </a:r>
          <a:endParaRPr sz="6500"/>
        </a:p>
      </dgm:t>
    </dgm:pt>
    <dgm:pt modelId="{FF81217F-D90F-47F8-B67A-F1FC8A15ADF1}" type="parTrans" cxnId="{3B0774C5-5431-49FF-9271-9E4EBD10E49A}">
      <dgm:prSet/>
      <dgm:spPr/>
      <dgm:t>
        <a:bodyPr/>
        <a:lstStyle/>
        <a:p>
          <a:endParaRPr lang="zh-CN" altLang="en-US"/>
        </a:p>
      </dgm:t>
    </dgm:pt>
    <dgm:pt modelId="{BF3D3A26-7AC8-4EB7-B28F-F2AE5BB69A21}" type="sibTrans" cxnId="{3B0774C5-5431-49FF-9271-9E4EBD10E49A}">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5" custScaleX="64924" custScaleY="75294">
        <dgm:presLayoutVars>
          <dgm:bulletEnabled val="1"/>
        </dgm:presLayoutVars>
      </dgm:prSet>
      <dgm:spPr>
        <a:xfrm>
          <a:off x="8322" y="0"/>
          <a:ext cx="1524872" cy="652236"/>
        </a:xfrm>
        <a:prstGeom prst="roundRect">
          <a:avLst>
            <a:gd name="adj" fmla="val 10000"/>
          </a:avLst>
        </a:prstGeom>
      </dgm:spPr>
    </dgm:pt>
    <dgm:pt modelId="{316A7F79-4C73-4614-ADE1-635FF2912247}" type="pres">
      <dgm:prSet presAssocID="{0DFC1F52-4D6F-4A0D-9DDE-E05B51E62203}" presName="sibTrans" presStyleLbl="sibTrans2D1" presStyleIdx="0" presStyleCnt="4"/>
      <dgm:spPr>
        <a:xfrm>
          <a:off x="1723767" y="95799"/>
          <a:ext cx="404015" cy="46063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4"/>
      <dgm:spPr/>
    </dgm:pt>
    <dgm:pt modelId="{38E2D946-F7D9-4EA9-8D57-2A5623A3A672}" type="pres">
      <dgm:prSet presAssocID="{37AB6883-54CD-48C9-97C4-52CD7583AF75}" presName="node" presStyleLbl="node1" presStyleIdx="1" presStyleCnt="5" custScaleX="80988" custLinFactNeighborX="2602">
        <dgm:presLayoutVars>
          <dgm:bulletEnabled val="1"/>
        </dgm:presLayoutVars>
      </dgm:prSet>
      <dgm:spPr>
        <a:xfrm>
          <a:off x="2036349" y="0"/>
          <a:ext cx="1050541" cy="652236"/>
        </a:xfrm>
        <a:prstGeom prst="ellipse">
          <a:avLst/>
        </a:prstGeom>
      </dgm:spPr>
    </dgm:pt>
    <dgm:pt modelId="{AD2CB772-5577-4D25-B7B8-C30D57C29C61}" type="pres">
      <dgm:prSet presAssocID="{9B6F7520-AD8B-4F97-BD0C-42FB614CF0CD}" presName="sibTrans" presStyleLbl="sibTrans2D1" presStyleIdx="1" presStyleCnt="4"/>
      <dgm:spPr>
        <a:xfrm>
          <a:off x="3265517" y="98704"/>
          <a:ext cx="378687" cy="454827"/>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4"/>
      <dgm:spPr/>
    </dgm:pt>
    <dgm:pt modelId="{474A0BCA-69EB-46C9-954D-3124D6478848}" type="pres">
      <dgm:prSet presAssocID="{56A12A67-2C48-4E82-B5AA-A410AC9BE309}" presName="node" presStyleLbl="node1" presStyleIdx="2" presStyleCnt="5" custScaleX="79752">
        <dgm:presLayoutVars>
          <dgm:bulletEnabled val="1"/>
        </dgm:presLayoutVars>
      </dgm:prSet>
      <dgm:spPr>
        <a:xfrm>
          <a:off x="4384163" y="0"/>
          <a:ext cx="1514660" cy="652236"/>
        </a:xfrm>
        <a:prstGeom prst="ellipse">
          <a:avLst/>
        </a:prstGeom>
      </dgm:spPr>
    </dgm:pt>
    <dgm:pt modelId="{B7ECDFD9-4630-4D27-944E-4B6C227DD92B}" type="pres">
      <dgm:prSet presAssocID="{6A5C6FB0-DB8D-4AD2-98B2-E209E10B9AB3}" presName="sibTrans" presStyleLbl="sibTrans2D1" presStyleIdx="2" presStyleCnt="4"/>
      <dgm:spPr>
        <a:xfrm>
          <a:off x="6071989" y="90615"/>
          <a:ext cx="367112" cy="471004"/>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4"/>
      <dgm:spPr/>
    </dgm:pt>
    <dgm:pt modelId="{CADB3AC5-E400-4078-B016-BCDF6DA6F178}" type="pres">
      <dgm:prSet presAssocID="{B1300650-68B0-49BD-A3E2-59B78737DB34}" presName="node" presStyleLbl="node1" presStyleIdx="3" presStyleCnt="5" custScaleX="78839" custLinFactNeighborX="-8822" custLinFactNeighborY="4618">
        <dgm:presLayoutVars>
          <dgm:bulletEnabled val="1"/>
        </dgm:presLayoutVars>
      </dgm:prSet>
      <dgm:spPr>
        <a:xfrm>
          <a:off x="6591488" y="0"/>
          <a:ext cx="1497320" cy="652236"/>
        </a:xfrm>
        <a:prstGeom prst="ellipse">
          <a:avLst/>
        </a:prstGeom>
      </dgm:spPr>
    </dgm:pt>
    <dgm:pt modelId="{91C2811D-576D-4D51-9FB0-A1776C814068}" type="pres">
      <dgm:prSet presAssocID="{AB6377F0-467A-48A3-A0A1-815CF2279D2B}" presName="sibTrans" presStyleLbl="sibTrans2D1" presStyleIdx="3" presStyleCnt="4"/>
      <dgm:spPr>
        <a:xfrm>
          <a:off x="8340017" y="90646"/>
          <a:ext cx="438096" cy="470943"/>
        </a:xfrm>
        <a:prstGeom prst="rightArrow">
          <a:avLst>
            <a:gd name="adj1" fmla="val 60000"/>
            <a:gd name="adj2" fmla="val 50000"/>
          </a:avLst>
        </a:prstGeom>
      </dgm:spPr>
    </dgm:pt>
    <dgm:pt modelId="{3C2EA2D8-1CEB-4419-8571-09D70DF5FA28}" type="pres">
      <dgm:prSet presAssocID="{AB6377F0-467A-48A3-A0A1-815CF2279D2B}" presName="connectorText" presStyleLbl="sibTrans2D1" presStyleIdx="3" presStyleCnt="4"/>
      <dgm:spPr/>
    </dgm:pt>
    <dgm:pt modelId="{AFD32B65-ED69-4C34-99BE-A705E502BF05}" type="pres">
      <dgm:prSet presAssocID="{5D8A1F33-B64C-4A0E-B17E-521506227565}" presName="node" presStyleLbl="node1" presStyleIdx="4" presStyleCnt="5" custScaleX="71872">
        <dgm:presLayoutVars>
          <dgm:bulletEnabled val="1"/>
        </dgm:presLayoutVars>
      </dgm:prSet>
      <dgm:spPr>
        <a:xfrm>
          <a:off x="8959965" y="0"/>
          <a:ext cx="1682371" cy="652236"/>
        </a:xfrm>
        <a:prstGeom prst="ellipse">
          <a:avLst/>
        </a:prstGeom>
      </dgm:spPr>
    </dgm:pt>
  </dgm:ptLst>
  <dgm:cxnLst>
    <dgm:cxn modelId="{F59D6700-BE94-4DA9-9EF9-5D1DA05185F3}" type="presOf" srcId="{AB6377F0-467A-48A3-A0A1-815CF2279D2B}" destId="{91C2811D-576D-4D51-9FB0-A1776C814068}" srcOrd="0" destOrd="0" presId="urn:microsoft.com/office/officeart/2005/8/layout/process1"/>
    <dgm:cxn modelId="{21532C18-F131-4AAC-8F47-53A3A5367D01}" type="presOf" srcId="{6A5C6FB0-DB8D-4AD2-98B2-E209E10B9AB3}" destId="{B7ECDFD9-4630-4D27-944E-4B6C227DD92B}" srcOrd="0" destOrd="0" presId="urn:microsoft.com/office/officeart/2005/8/layout/process1"/>
    <dgm:cxn modelId="{21AC4948-9253-4CC6-80A2-CA8022C96CCE}" type="presOf" srcId="{9B6F7520-AD8B-4F97-BD0C-42FB614CF0CD}" destId="{AD2CB772-5577-4D25-B7B8-C30D57C29C61}" srcOrd="0" destOrd="0" presId="urn:microsoft.com/office/officeart/2005/8/layout/process1"/>
    <dgm:cxn modelId="{4C2F636B-C88E-4DB3-88C0-BF23E7489AD5}" srcId="{407F31F1-0765-4DD7-B1CB-F5FF19C9640A}" destId="{B1300650-68B0-49BD-A3E2-59B78737DB34}" srcOrd="3" destOrd="0" parTransId="{A6388F5A-227C-4553-B20F-9D533BD4C794}" sibTransId="{AB6377F0-467A-48A3-A0A1-815CF2279D2B}"/>
    <dgm:cxn modelId="{E2B7DC5A-F1D6-434F-B865-CCD578DD2F09}" type="presOf" srcId="{56A12A67-2C48-4E82-B5AA-A410AC9BE309}" destId="{474A0BCA-69EB-46C9-954D-3124D6478848}" srcOrd="0" destOrd="0" presId="urn:microsoft.com/office/officeart/2005/8/layout/process1"/>
    <dgm:cxn modelId="{3380A77C-AA27-4484-9A8F-78FBF5CCD4A8}" type="presOf" srcId="{6A5C6FB0-DB8D-4AD2-98B2-E209E10B9AB3}" destId="{55721187-F5EB-41A0-88AE-3427FD128B99}" srcOrd="1" destOrd="0" presId="urn:microsoft.com/office/officeart/2005/8/layout/process1"/>
    <dgm:cxn modelId="{ACA4227D-4A85-4047-85A0-2ABD0E3042F5}" srcId="{407F31F1-0765-4DD7-B1CB-F5FF19C9640A}" destId="{56A12A67-2C48-4E82-B5AA-A410AC9BE309}" srcOrd="2" destOrd="0" parTransId="{F3357CB1-656A-47B9-9960-B1CC3945900A}" sibTransId="{6A5C6FB0-DB8D-4AD2-98B2-E209E10B9AB3}"/>
    <dgm:cxn modelId="{28D55097-B8B9-4078-8BF1-773391BFBF1B}" srcId="{407F31F1-0765-4DD7-B1CB-F5FF19C9640A}" destId="{D88FF4DD-6210-414A-BAEF-2C03648BC6E1}" srcOrd="0" destOrd="0" parTransId="{A3B7FC20-2785-474A-A3AF-5840F3DFBCA5}" sibTransId="{0DFC1F52-4D6F-4A0D-9DDE-E05B51E62203}"/>
    <dgm:cxn modelId="{98F431A0-2BE7-443B-BDF3-B14EBFE157CE}" type="presOf" srcId="{9B6F7520-AD8B-4F97-BD0C-42FB614CF0CD}" destId="{B1BC0347-77F7-43CE-9A7F-A77CA33CFA4C}" srcOrd="1" destOrd="0" presId="urn:microsoft.com/office/officeart/2005/8/layout/process1"/>
    <dgm:cxn modelId="{E0A92AAD-2AB2-4344-AACD-92A668D64063}" type="presOf" srcId="{AB6377F0-467A-48A3-A0A1-815CF2279D2B}" destId="{3C2EA2D8-1CEB-4419-8571-09D70DF5FA28}" srcOrd="1" destOrd="0" presId="urn:microsoft.com/office/officeart/2005/8/layout/process1"/>
    <dgm:cxn modelId="{AE9DCCB5-05EB-4A48-8C3F-566DDDECA0E7}" type="presOf" srcId="{0DFC1F52-4D6F-4A0D-9DDE-E05B51E62203}" destId="{A80A1162-2898-4931-AE39-1137F5CEC8E1}" srcOrd="1" destOrd="0" presId="urn:microsoft.com/office/officeart/2005/8/layout/process1"/>
    <dgm:cxn modelId="{8E3A1FB6-1B76-4FEB-B69D-3A0D9716DD3C}" type="presOf" srcId="{0DFC1F52-4D6F-4A0D-9DDE-E05B51E62203}" destId="{316A7F79-4C73-4614-ADE1-635FF2912247}" srcOrd="0" destOrd="0" presId="urn:microsoft.com/office/officeart/2005/8/layout/process1"/>
    <dgm:cxn modelId="{3B0774C5-5431-49FF-9271-9E4EBD10E49A}" srcId="{407F31F1-0765-4DD7-B1CB-F5FF19C9640A}" destId="{5D8A1F33-B64C-4A0E-B17E-521506227565}" srcOrd="4" destOrd="0" parTransId="{FF81217F-D90F-47F8-B67A-F1FC8A15ADF1}" sibTransId="{BF3D3A26-7AC8-4EB7-B28F-F2AE5BB69A21}"/>
    <dgm:cxn modelId="{D42C74C6-302C-4A8F-B649-1AD3FB6EB982}" type="presOf" srcId="{37AB6883-54CD-48C9-97C4-52CD7583AF75}" destId="{38E2D946-F7D9-4EA9-8D57-2A5623A3A672}" srcOrd="0" destOrd="0" presId="urn:microsoft.com/office/officeart/2005/8/layout/process1"/>
    <dgm:cxn modelId="{B0169AC7-9114-4665-B87D-416C8734CB78}" type="presOf" srcId="{D88FF4DD-6210-414A-BAEF-2C03648BC6E1}" destId="{8673C2A1-A185-48D7-8290-BD6EC4BF2118}" srcOrd="0" destOrd="0" presId="urn:microsoft.com/office/officeart/2005/8/layout/process1"/>
    <dgm:cxn modelId="{861F4DC8-6B24-4273-B4E5-ACF5DA3172A1}" srcId="{407F31F1-0765-4DD7-B1CB-F5FF19C9640A}" destId="{37AB6883-54CD-48C9-97C4-52CD7583AF75}" srcOrd="1" destOrd="0" parTransId="{1F753225-9DC2-4535-A19D-F79E6121B69C}" sibTransId="{9B6F7520-AD8B-4F97-BD0C-42FB614CF0CD}"/>
    <dgm:cxn modelId="{F3B047DF-1264-48BB-83FB-BA8C26D3DD3D}" type="presOf" srcId="{407F31F1-0765-4DD7-B1CB-F5FF19C9640A}" destId="{C5103366-558F-46E4-B0EC-4C4A5C02F73C}" srcOrd="0" destOrd="0" presId="urn:microsoft.com/office/officeart/2005/8/layout/process1"/>
    <dgm:cxn modelId="{F43DE1E0-4A03-48CF-BE53-761224FF5475}" type="presOf" srcId="{5D8A1F33-B64C-4A0E-B17E-521506227565}" destId="{AFD32B65-ED69-4C34-99BE-A705E502BF05}" srcOrd="0" destOrd="0" presId="urn:microsoft.com/office/officeart/2005/8/layout/process1"/>
    <dgm:cxn modelId="{F38AD7EE-02B4-4E91-B74B-2BCF4A5147DD}" type="presOf" srcId="{B1300650-68B0-49BD-A3E2-59B78737DB34}" destId="{CADB3AC5-E400-4078-B016-BCDF6DA6F178}" srcOrd="0" destOrd="0" presId="urn:microsoft.com/office/officeart/2005/8/layout/process1"/>
    <dgm:cxn modelId="{D24647BA-E40E-420C-9C22-BC8BE5D11A4C}" type="presParOf" srcId="{C5103366-558F-46E4-B0EC-4C4A5C02F73C}" destId="{8673C2A1-A185-48D7-8290-BD6EC4BF2118}" srcOrd="0" destOrd="0" presId="urn:microsoft.com/office/officeart/2005/8/layout/process1"/>
    <dgm:cxn modelId="{82DC6BAB-475D-4C56-9E49-EFB730F5D7D1}" type="presParOf" srcId="{C5103366-558F-46E4-B0EC-4C4A5C02F73C}" destId="{316A7F79-4C73-4614-ADE1-635FF2912247}" srcOrd="1" destOrd="0" presId="urn:microsoft.com/office/officeart/2005/8/layout/process1"/>
    <dgm:cxn modelId="{46970965-1779-4429-B010-8F581505118D}" type="presParOf" srcId="{316A7F79-4C73-4614-ADE1-635FF2912247}" destId="{A80A1162-2898-4931-AE39-1137F5CEC8E1}" srcOrd="0" destOrd="0" presId="urn:microsoft.com/office/officeart/2005/8/layout/process1"/>
    <dgm:cxn modelId="{B237C0C1-4087-4FE0-9670-94291F8A7BF8}" type="presParOf" srcId="{C5103366-558F-46E4-B0EC-4C4A5C02F73C}" destId="{38E2D946-F7D9-4EA9-8D57-2A5623A3A672}" srcOrd="2" destOrd="0" presId="urn:microsoft.com/office/officeart/2005/8/layout/process1"/>
    <dgm:cxn modelId="{8FDC5578-B681-4BD9-8CFF-E305C1AC4D32}" type="presParOf" srcId="{C5103366-558F-46E4-B0EC-4C4A5C02F73C}" destId="{AD2CB772-5577-4D25-B7B8-C30D57C29C61}" srcOrd="3" destOrd="0" presId="urn:microsoft.com/office/officeart/2005/8/layout/process1"/>
    <dgm:cxn modelId="{5ACA5F9F-2D96-403F-A722-76B38022C94E}" type="presParOf" srcId="{AD2CB772-5577-4D25-B7B8-C30D57C29C61}" destId="{B1BC0347-77F7-43CE-9A7F-A77CA33CFA4C}" srcOrd="0" destOrd="0" presId="urn:microsoft.com/office/officeart/2005/8/layout/process1"/>
    <dgm:cxn modelId="{347D402E-FBF6-4BC1-B6F9-A23F3F68CADD}" type="presParOf" srcId="{C5103366-558F-46E4-B0EC-4C4A5C02F73C}" destId="{474A0BCA-69EB-46C9-954D-3124D6478848}" srcOrd="4" destOrd="0" presId="urn:microsoft.com/office/officeart/2005/8/layout/process1"/>
    <dgm:cxn modelId="{5A8C133C-5A92-494A-A2C0-1B81B3A6F3B2}" type="presParOf" srcId="{C5103366-558F-46E4-B0EC-4C4A5C02F73C}" destId="{B7ECDFD9-4630-4D27-944E-4B6C227DD92B}" srcOrd="5" destOrd="0" presId="urn:microsoft.com/office/officeart/2005/8/layout/process1"/>
    <dgm:cxn modelId="{1A5338F6-18C8-41CC-84FA-A151E55887F3}" type="presParOf" srcId="{B7ECDFD9-4630-4D27-944E-4B6C227DD92B}" destId="{55721187-F5EB-41A0-88AE-3427FD128B99}" srcOrd="0" destOrd="0" presId="urn:microsoft.com/office/officeart/2005/8/layout/process1"/>
    <dgm:cxn modelId="{70C39563-366F-44FD-BFD5-9930F557854E}" type="presParOf" srcId="{C5103366-558F-46E4-B0EC-4C4A5C02F73C}" destId="{CADB3AC5-E400-4078-B016-BCDF6DA6F178}" srcOrd="6" destOrd="0" presId="urn:microsoft.com/office/officeart/2005/8/layout/process1"/>
    <dgm:cxn modelId="{DC9EDB54-86E2-49D8-9234-184DFFFE83E6}" type="presParOf" srcId="{C5103366-558F-46E4-B0EC-4C4A5C02F73C}" destId="{91C2811D-576D-4D51-9FB0-A1776C814068}" srcOrd="7" destOrd="0" presId="urn:microsoft.com/office/officeart/2005/8/layout/process1"/>
    <dgm:cxn modelId="{AF127A53-6122-465B-BC67-64DD31065AC2}" type="presParOf" srcId="{91C2811D-576D-4D51-9FB0-A1776C814068}" destId="{3C2EA2D8-1CEB-4419-8571-09D70DF5FA28}" srcOrd="0" destOrd="0" presId="urn:microsoft.com/office/officeart/2005/8/layout/process1"/>
    <dgm:cxn modelId="{993652C8-6EE6-4933-B4C8-C3BE27BE511D}" type="presParOf" srcId="{C5103366-558F-46E4-B0EC-4C4A5C02F73C}" destId="{AFD32B65-ED69-4C34-99BE-A705E502BF05}" srcOrd="8" destOrd="0" presId="urn:microsoft.com/office/officeart/2005/8/layout/process1"/>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调研分析</a:t>
          </a:r>
        </a:p>
      </dgm:t>
    </dgm:pt>
    <dgm:pt modelId="{A3B7FC20-2785-474A-A3AF-5840F3DFBCA5}" type="parTrans" cxnId="{03E78667-219E-49A5-9D41-C4E70B949C44}">
      <dgm:prSet/>
      <dgm:spPr/>
      <dgm:t>
        <a:bodyPr/>
        <a:lstStyle/>
        <a:p>
          <a:endParaRPr lang="zh-CN" altLang="en-US"/>
        </a:p>
      </dgm:t>
    </dgm:pt>
    <dgm:pt modelId="{0DFC1F52-4D6F-4A0D-9DDE-E05B51E62203}" type="sibTrans" cxnId="{03E78667-219E-49A5-9D41-C4E70B949C44}">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vert="horz" wrap="square" lIns="68580" tIns="68580" rIns="68580" bIns="68580" numCol="1" spcCol="1270" anchor="ctr" anchorCtr="0" forceAA="0"/>
        <a:lstStyle/>
        <a:p>
          <a:pPr algn="ctr" defTabSz="800100">
            <a:lnSpc>
              <a:spcPct val="100000"/>
            </a:lnSpc>
            <a:spcBef>
              <a:spcPct val="0"/>
            </a:spcBef>
            <a:spcAft>
              <a:spcPct val="35000"/>
            </a:spcAft>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问题原因</a:t>
          </a:r>
          <a:endParaRPr sz="6000" dirty="0"/>
        </a:p>
      </dgm:t>
    </dgm:pt>
    <dgm:pt modelId="{1F753225-9DC2-4535-A19D-F79E6121B69C}" type="parTrans" cxnId="{CCE90EE2-CB26-41CC-9936-63BA92614446}">
      <dgm:prSet/>
      <dgm:spPr/>
      <dgm:t>
        <a:bodyPr/>
        <a:lstStyle/>
        <a:p>
          <a:endParaRPr lang="zh-CN" altLang="en-US"/>
        </a:p>
      </dgm:t>
    </dgm:pt>
    <dgm:pt modelId="{9B6F7520-AD8B-4F97-BD0C-42FB614CF0CD}" type="sibTrans" cxnId="{CCE90EE2-CB26-41CC-9936-63BA92614446}">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forceAA="0"/>
        <a:lstStyle/>
        <a:p>
          <a:pPr marL="0" lvl="0" indent="0" algn="ctr" defTabSz="800100">
            <a:lnSpc>
              <a:spcPct val="100000"/>
            </a:lnSpc>
            <a:spcBef>
              <a:spcPct val="0"/>
            </a:spcBef>
            <a:spcAft>
              <a:spcPct val="35000"/>
            </a:spcAft>
            <a:buNone/>
          </a:pPr>
          <a:r>
            <a:rPr lang="zh-CN" altLang="en-US" sz="1400" b="0" kern="1200" dirty="0">
              <a:solidFill>
                <a:srgbClr val="EF8535"/>
              </a:solidFill>
              <a:latin typeface="微软雅黑" panose="020B0503020204020204" pitchFamily="34" charset="-122"/>
              <a:ea typeface="微软雅黑" panose="020B0503020204020204" pitchFamily="34" charset="-122"/>
              <a:cs typeface="+mn-cs"/>
            </a:rPr>
            <a:t>文献回顾与知识图谱</a:t>
          </a:r>
        </a:p>
      </dgm:t>
    </dgm:pt>
    <dgm:pt modelId="{F3357CB1-656A-47B9-9960-B1CC3945900A}" type="parTrans" cxnId="{59131425-A3DD-4CDF-B0ED-329FA1B61AF0}">
      <dgm:prSet/>
      <dgm:spPr/>
      <dgm:t>
        <a:bodyPr/>
        <a:lstStyle/>
        <a:p>
          <a:endParaRPr lang="zh-CN" altLang="en-US"/>
        </a:p>
      </dgm:t>
    </dgm:pt>
    <dgm:pt modelId="{6A5C6FB0-DB8D-4AD2-98B2-E209E10B9AB3}" type="sibTrans" cxnId="{59131425-A3DD-4CDF-B0ED-329FA1B61AF0}">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forceAA="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vert="horz" wrap="square" lIns="68580" tIns="68580" rIns="68580" bIns="68580" numCol="1" spcCol="1270" anchor="ctr" anchorCtr="0"/>
        <a:lstStyle/>
        <a:p>
          <a:pPr algn="ctr" defTabSz="800100">
            <a:lnSpc>
              <a:spcPct val="100000"/>
            </a:lnSpc>
            <a:spcBef>
              <a:spcPct val="0"/>
            </a:spcBef>
            <a:spcAft>
              <a:spcPct val="35000"/>
            </a:spcAft>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产品调研</a:t>
          </a:r>
        </a:p>
      </dgm:t>
    </dgm:pt>
    <dgm:pt modelId="{A6388F5A-227C-4553-B20F-9D533BD4C794}" type="parTrans" cxnId="{2290E1E2-BDA6-4DC6-B6FA-69C6838BAABF}">
      <dgm:prSet/>
      <dgm:spPr/>
      <dgm:t>
        <a:bodyPr/>
        <a:lstStyle/>
        <a:p>
          <a:endParaRPr lang="zh-CN" altLang="en-US"/>
        </a:p>
      </dgm:t>
    </dgm:pt>
    <dgm:pt modelId="{AB6377F0-467A-48A3-A0A1-815CF2279D2B}" type="sibTrans" cxnId="{2290E1E2-BDA6-4DC6-B6FA-69C6838BAABF}">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forceAA="0"/>
        <a:lstStyle/>
        <a:p>
          <a:pPr marL="0" lvl="0" indent="0" algn="ctr" defTabSz="800100">
            <a:lnSpc>
              <a:spcPct val="100000"/>
            </a:lnSpc>
            <a:spcBef>
              <a:spcPct val="0"/>
            </a:spcBef>
            <a:spcAft>
              <a:spcPct val="35000"/>
            </a:spcAft>
            <a:buNone/>
          </a:pPr>
          <a:endParaRPr lang="zh-CN" altLang="en-US" sz="1400" b="0" kern="1200">
            <a:solidFill>
              <a:srgbClr val="EF8535"/>
            </a:solidFill>
            <a:latin typeface="微软雅黑" panose="020B0503020204020204" pitchFamily="34" charset="-122"/>
            <a:ea typeface="微软雅黑" panose="020B0503020204020204" pitchFamily="34" charset="-122"/>
            <a:cs typeface="+mn-cs"/>
          </a:endParaRPr>
        </a:p>
      </dgm:t>
    </dgm:pt>
    <dgm:pt modelId="{5D8A1F33-B64C-4A0E-B17E-521506227565}">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gn="ctr" defTabSz="711200">
            <a:lnSpc>
              <a:spcPct val="100000"/>
            </a:lnSpc>
            <a:spcBef>
              <a:spcPct val="0"/>
            </a:spcBef>
            <a:spcAft>
              <a:spcPct val="35000"/>
            </a:spcAft>
          </a:pPr>
          <a:r>
            <a:rPr lang="zh-CN" altLang="en-US" sz="1600" b="1" kern="1200" dirty="0">
              <a:solidFill>
                <a:prstClr val="white"/>
              </a:solidFill>
              <a:latin typeface="Arial" panose="020B0604020202020204"/>
              <a:ea typeface="微软雅黑" panose="020B0503020204020204" pitchFamily="34" charset="-122"/>
              <a:sym typeface="+mn-ea"/>
            </a:rPr>
            <a:t>设计调查</a:t>
          </a:r>
        </a:p>
      </dgm:t>
    </dgm:pt>
    <dgm:pt modelId="{FF81217F-D90F-47F8-B67A-F1FC8A15ADF1}" type="parTrans" cxnId="{4F704F2B-D099-402E-9F68-3DB442AE9810}">
      <dgm:prSet/>
      <dgm:spPr/>
      <dgm:t>
        <a:bodyPr/>
        <a:lstStyle/>
        <a:p>
          <a:endParaRPr lang="zh-CN" altLang="en-US"/>
        </a:p>
      </dgm:t>
    </dgm:pt>
    <dgm:pt modelId="{BF3D3A26-7AC8-4EB7-B28F-F2AE5BB69A21}" type="sibTrans" cxnId="{4F704F2B-D099-402E-9F68-3DB442AE9810}">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5" custScaleX="64924" custScaleY="75294">
        <dgm:presLayoutVars>
          <dgm:bulletEnabled val="1"/>
        </dgm:presLayoutVars>
      </dgm:prSet>
      <dgm:spPr>
        <a:xfrm>
          <a:off x="8322" y="0"/>
          <a:ext cx="1524872" cy="652236"/>
        </a:xfrm>
        <a:prstGeom prst="roundRect">
          <a:avLst>
            <a:gd name="adj" fmla="val 10000"/>
          </a:avLst>
        </a:prstGeom>
      </dgm:spPr>
    </dgm:pt>
    <dgm:pt modelId="{316A7F79-4C73-4614-ADE1-635FF2912247}" type="pres">
      <dgm:prSet presAssocID="{0DFC1F52-4D6F-4A0D-9DDE-E05B51E62203}" presName="sibTrans" presStyleLbl="sibTrans2D1" presStyleIdx="0" presStyleCnt="4"/>
      <dgm:spPr>
        <a:xfrm>
          <a:off x="1723767" y="95799"/>
          <a:ext cx="404015" cy="46063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4"/>
      <dgm:spPr/>
    </dgm:pt>
    <dgm:pt modelId="{38E2D946-F7D9-4EA9-8D57-2A5623A3A672}" type="pres">
      <dgm:prSet presAssocID="{37AB6883-54CD-48C9-97C4-52CD7583AF75}" presName="node" presStyleLbl="node1" presStyleIdx="1" presStyleCnt="5" custScaleX="80988" custLinFactNeighborX="2602">
        <dgm:presLayoutVars>
          <dgm:bulletEnabled val="1"/>
        </dgm:presLayoutVars>
      </dgm:prSet>
      <dgm:spPr>
        <a:xfrm>
          <a:off x="2036349" y="0"/>
          <a:ext cx="1050541" cy="652236"/>
        </a:xfrm>
        <a:prstGeom prst="ellipse">
          <a:avLst/>
        </a:prstGeom>
      </dgm:spPr>
    </dgm:pt>
    <dgm:pt modelId="{AD2CB772-5577-4D25-B7B8-C30D57C29C61}" type="pres">
      <dgm:prSet presAssocID="{9B6F7520-AD8B-4F97-BD0C-42FB614CF0CD}" presName="sibTrans" presStyleLbl="sibTrans2D1" presStyleIdx="1" presStyleCnt="4"/>
      <dgm:spPr>
        <a:xfrm>
          <a:off x="3265517" y="98704"/>
          <a:ext cx="378687" cy="454827"/>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4"/>
      <dgm:spPr/>
    </dgm:pt>
    <dgm:pt modelId="{474A0BCA-69EB-46C9-954D-3124D6478848}" type="pres">
      <dgm:prSet presAssocID="{56A12A67-2C48-4E82-B5AA-A410AC9BE309}" presName="node" presStyleLbl="node1" presStyleIdx="2" presStyleCnt="5" custScaleX="79752">
        <dgm:presLayoutVars>
          <dgm:bulletEnabled val="1"/>
        </dgm:presLayoutVars>
      </dgm:prSet>
      <dgm:spPr>
        <a:xfrm>
          <a:off x="4384163" y="0"/>
          <a:ext cx="1514660" cy="652236"/>
        </a:xfrm>
        <a:prstGeom prst="ellipse">
          <a:avLst/>
        </a:prstGeom>
      </dgm:spPr>
    </dgm:pt>
    <dgm:pt modelId="{B7ECDFD9-4630-4D27-944E-4B6C227DD92B}" type="pres">
      <dgm:prSet presAssocID="{6A5C6FB0-DB8D-4AD2-98B2-E209E10B9AB3}" presName="sibTrans" presStyleLbl="sibTrans2D1" presStyleIdx="2" presStyleCnt="4"/>
      <dgm:spPr>
        <a:xfrm>
          <a:off x="6071989" y="90615"/>
          <a:ext cx="367112" cy="471004"/>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4"/>
      <dgm:spPr/>
    </dgm:pt>
    <dgm:pt modelId="{CADB3AC5-E400-4078-B016-BCDF6DA6F178}" type="pres">
      <dgm:prSet presAssocID="{B1300650-68B0-49BD-A3E2-59B78737DB34}" presName="node" presStyleLbl="node1" presStyleIdx="3" presStyleCnt="5" custScaleX="78839" custLinFactNeighborX="-8822" custLinFactNeighborY="4618">
        <dgm:presLayoutVars>
          <dgm:bulletEnabled val="1"/>
        </dgm:presLayoutVars>
      </dgm:prSet>
      <dgm:spPr>
        <a:xfrm>
          <a:off x="6558739" y="0"/>
          <a:ext cx="1509188" cy="599980"/>
        </a:xfrm>
        <a:prstGeom prst="ellipse">
          <a:avLst/>
        </a:prstGeom>
      </dgm:spPr>
    </dgm:pt>
    <dgm:pt modelId="{91C2811D-576D-4D51-9FB0-A1776C814068}" type="pres">
      <dgm:prSet presAssocID="{AB6377F0-467A-48A3-A0A1-815CF2279D2B}" presName="sibTrans" presStyleLbl="sibTrans2D1" presStyleIdx="3" presStyleCnt="4"/>
      <dgm:spPr>
        <a:xfrm>
          <a:off x="8276241" y="62621"/>
          <a:ext cx="441626" cy="474737"/>
        </a:xfrm>
        <a:prstGeom prst="rightArrow">
          <a:avLst>
            <a:gd name="adj1" fmla="val 60000"/>
            <a:gd name="adj2" fmla="val 50000"/>
          </a:avLst>
        </a:prstGeom>
      </dgm:spPr>
    </dgm:pt>
    <dgm:pt modelId="{3C2EA2D8-1CEB-4419-8571-09D70DF5FA28}" type="pres">
      <dgm:prSet presAssocID="{AB6377F0-467A-48A3-A0A1-815CF2279D2B}" presName="connectorText" presStyleLbl="sibTrans2D1" presStyleIdx="3" presStyleCnt="4"/>
      <dgm:spPr/>
    </dgm:pt>
    <dgm:pt modelId="{AFD32B65-ED69-4C34-99BE-A705E502BF05}" type="pres">
      <dgm:prSet presAssocID="{5D8A1F33-B64C-4A0E-B17E-521506227565}" presName="node" presStyleLbl="node1" presStyleIdx="4" presStyleCnt="5" custScaleX="71872">
        <dgm:presLayoutVars>
          <dgm:bulletEnabled val="1"/>
        </dgm:presLayoutVars>
      </dgm:prSet>
      <dgm:spPr>
        <a:xfrm>
          <a:off x="8901184" y="0"/>
          <a:ext cx="1375821" cy="599980"/>
        </a:xfrm>
        <a:prstGeom prst="ellipse">
          <a:avLst/>
        </a:prstGeom>
      </dgm:spPr>
    </dgm:pt>
  </dgm:ptLst>
  <dgm:cxnLst>
    <dgm:cxn modelId="{27294A03-DEA3-4C0F-A72B-57BA7278C50C}" type="presOf" srcId="{6A5C6FB0-DB8D-4AD2-98B2-E209E10B9AB3}" destId="{B7ECDFD9-4630-4D27-944E-4B6C227DD92B}" srcOrd="0" destOrd="0" presId="urn:microsoft.com/office/officeart/2005/8/layout/process1"/>
    <dgm:cxn modelId="{63B51608-FC4D-49BD-A710-D71062385946}" type="presOf" srcId="{AB6377F0-467A-48A3-A0A1-815CF2279D2B}" destId="{91C2811D-576D-4D51-9FB0-A1776C814068}" srcOrd="0" destOrd="0" presId="urn:microsoft.com/office/officeart/2005/8/layout/process1"/>
    <dgm:cxn modelId="{A2A3910A-F9BD-4074-BA39-89263B89B963}" type="presOf" srcId="{D88FF4DD-6210-414A-BAEF-2C03648BC6E1}" destId="{8673C2A1-A185-48D7-8290-BD6EC4BF2118}" srcOrd="0" destOrd="0" presId="urn:microsoft.com/office/officeart/2005/8/layout/process1"/>
    <dgm:cxn modelId="{BBD64515-357E-4217-9277-53AE7D9EB7EE}" type="presOf" srcId="{6A5C6FB0-DB8D-4AD2-98B2-E209E10B9AB3}" destId="{55721187-F5EB-41A0-88AE-3427FD128B99}" srcOrd="1" destOrd="0" presId="urn:microsoft.com/office/officeart/2005/8/layout/process1"/>
    <dgm:cxn modelId="{83E93323-7997-478C-925F-DA1E06098278}" type="presOf" srcId="{B1300650-68B0-49BD-A3E2-59B78737DB34}" destId="{CADB3AC5-E400-4078-B016-BCDF6DA6F178}" srcOrd="0" destOrd="0" presId="urn:microsoft.com/office/officeart/2005/8/layout/process1"/>
    <dgm:cxn modelId="{59131425-A3DD-4CDF-B0ED-329FA1B61AF0}" srcId="{407F31F1-0765-4DD7-B1CB-F5FF19C9640A}" destId="{56A12A67-2C48-4E82-B5AA-A410AC9BE309}" srcOrd="2" destOrd="0" parTransId="{F3357CB1-656A-47B9-9960-B1CC3945900A}" sibTransId="{6A5C6FB0-DB8D-4AD2-98B2-E209E10B9AB3}"/>
    <dgm:cxn modelId="{4F704F2B-D099-402E-9F68-3DB442AE9810}" srcId="{407F31F1-0765-4DD7-B1CB-F5FF19C9640A}" destId="{5D8A1F33-B64C-4A0E-B17E-521506227565}" srcOrd="4" destOrd="0" parTransId="{FF81217F-D90F-47F8-B67A-F1FC8A15ADF1}" sibTransId="{BF3D3A26-7AC8-4EB7-B28F-F2AE5BB69A21}"/>
    <dgm:cxn modelId="{7627F932-0446-435F-B3CA-F3EA9E0D21F0}" type="presOf" srcId="{37AB6883-54CD-48C9-97C4-52CD7583AF75}" destId="{38E2D946-F7D9-4EA9-8D57-2A5623A3A672}" srcOrd="0" destOrd="0" presId="urn:microsoft.com/office/officeart/2005/8/layout/process1"/>
    <dgm:cxn modelId="{17D79434-E9BE-4946-9EC2-E4A52F0B599A}" type="presOf" srcId="{AB6377F0-467A-48A3-A0A1-815CF2279D2B}" destId="{3C2EA2D8-1CEB-4419-8571-09D70DF5FA28}" srcOrd="1" destOrd="0" presId="urn:microsoft.com/office/officeart/2005/8/layout/process1"/>
    <dgm:cxn modelId="{03E78667-219E-49A5-9D41-C4E70B949C44}" srcId="{407F31F1-0765-4DD7-B1CB-F5FF19C9640A}" destId="{D88FF4DD-6210-414A-BAEF-2C03648BC6E1}" srcOrd="0" destOrd="0" parTransId="{A3B7FC20-2785-474A-A3AF-5840F3DFBCA5}" sibTransId="{0DFC1F52-4D6F-4A0D-9DDE-E05B51E62203}"/>
    <dgm:cxn modelId="{80E5BD74-41CF-4D9D-AB94-6395FADA101F}" type="presOf" srcId="{9B6F7520-AD8B-4F97-BD0C-42FB614CF0CD}" destId="{AD2CB772-5577-4D25-B7B8-C30D57C29C61}" srcOrd="0" destOrd="0" presId="urn:microsoft.com/office/officeart/2005/8/layout/process1"/>
    <dgm:cxn modelId="{C1B3DB90-D120-43B8-90E8-8A70F569A293}" type="presOf" srcId="{5D8A1F33-B64C-4A0E-B17E-521506227565}" destId="{AFD32B65-ED69-4C34-99BE-A705E502BF05}" srcOrd="0" destOrd="0" presId="urn:microsoft.com/office/officeart/2005/8/layout/process1"/>
    <dgm:cxn modelId="{D6342BA0-F279-49F3-A28E-DACE1F1332F9}" type="presOf" srcId="{0DFC1F52-4D6F-4A0D-9DDE-E05B51E62203}" destId="{A80A1162-2898-4931-AE39-1137F5CEC8E1}" srcOrd="1" destOrd="0" presId="urn:microsoft.com/office/officeart/2005/8/layout/process1"/>
    <dgm:cxn modelId="{C86DB0A2-023E-4E0A-91EE-BEEAA14DBA14}" type="presOf" srcId="{56A12A67-2C48-4E82-B5AA-A410AC9BE309}" destId="{474A0BCA-69EB-46C9-954D-3124D6478848}" srcOrd="0" destOrd="0" presId="urn:microsoft.com/office/officeart/2005/8/layout/process1"/>
    <dgm:cxn modelId="{B098BECA-AB22-4080-874B-1AE24BE7FEDC}" type="presOf" srcId="{407F31F1-0765-4DD7-B1CB-F5FF19C9640A}" destId="{C5103366-558F-46E4-B0EC-4C4A5C02F73C}" srcOrd="0" destOrd="0" presId="urn:microsoft.com/office/officeart/2005/8/layout/process1"/>
    <dgm:cxn modelId="{DCEBF0DD-83BB-461F-8C8F-720FEF2CAA51}" type="presOf" srcId="{0DFC1F52-4D6F-4A0D-9DDE-E05B51E62203}" destId="{316A7F79-4C73-4614-ADE1-635FF2912247}" srcOrd="0" destOrd="0" presId="urn:microsoft.com/office/officeart/2005/8/layout/process1"/>
    <dgm:cxn modelId="{CCE90EE2-CB26-41CC-9936-63BA92614446}" srcId="{407F31F1-0765-4DD7-B1CB-F5FF19C9640A}" destId="{37AB6883-54CD-48C9-97C4-52CD7583AF75}" srcOrd="1" destOrd="0" parTransId="{1F753225-9DC2-4535-A19D-F79E6121B69C}" sibTransId="{9B6F7520-AD8B-4F97-BD0C-42FB614CF0CD}"/>
    <dgm:cxn modelId="{2290E1E2-BDA6-4DC6-B6FA-69C6838BAABF}" srcId="{407F31F1-0765-4DD7-B1CB-F5FF19C9640A}" destId="{B1300650-68B0-49BD-A3E2-59B78737DB34}" srcOrd="3" destOrd="0" parTransId="{A6388F5A-227C-4553-B20F-9D533BD4C794}" sibTransId="{AB6377F0-467A-48A3-A0A1-815CF2279D2B}"/>
    <dgm:cxn modelId="{9FC428E6-AADC-44F1-ABCB-33631E4974A2}" type="presOf" srcId="{9B6F7520-AD8B-4F97-BD0C-42FB614CF0CD}" destId="{B1BC0347-77F7-43CE-9A7F-A77CA33CFA4C}" srcOrd="1" destOrd="0" presId="urn:microsoft.com/office/officeart/2005/8/layout/process1"/>
    <dgm:cxn modelId="{26CAB27C-A1C6-4ADB-8B7A-0491707161BB}" type="presParOf" srcId="{C5103366-558F-46E4-B0EC-4C4A5C02F73C}" destId="{8673C2A1-A185-48D7-8290-BD6EC4BF2118}" srcOrd="0" destOrd="0" presId="urn:microsoft.com/office/officeart/2005/8/layout/process1"/>
    <dgm:cxn modelId="{41F2C4BB-42A8-47CD-A8A5-A8ECEA25839A}" type="presParOf" srcId="{C5103366-558F-46E4-B0EC-4C4A5C02F73C}" destId="{316A7F79-4C73-4614-ADE1-635FF2912247}" srcOrd="1" destOrd="0" presId="urn:microsoft.com/office/officeart/2005/8/layout/process1"/>
    <dgm:cxn modelId="{947D74BC-C604-45A7-82BC-699568CB9568}" type="presParOf" srcId="{316A7F79-4C73-4614-ADE1-635FF2912247}" destId="{A80A1162-2898-4931-AE39-1137F5CEC8E1}" srcOrd="0" destOrd="0" presId="urn:microsoft.com/office/officeart/2005/8/layout/process1"/>
    <dgm:cxn modelId="{3FE81C49-DF08-4F88-976E-1D3DB027D931}" type="presParOf" srcId="{C5103366-558F-46E4-B0EC-4C4A5C02F73C}" destId="{38E2D946-F7D9-4EA9-8D57-2A5623A3A672}" srcOrd="2" destOrd="0" presId="urn:microsoft.com/office/officeart/2005/8/layout/process1"/>
    <dgm:cxn modelId="{2DC1E522-6F28-477A-91A4-2F5102A21671}" type="presParOf" srcId="{C5103366-558F-46E4-B0EC-4C4A5C02F73C}" destId="{AD2CB772-5577-4D25-B7B8-C30D57C29C61}" srcOrd="3" destOrd="0" presId="urn:microsoft.com/office/officeart/2005/8/layout/process1"/>
    <dgm:cxn modelId="{AE77B301-6277-4F20-A681-36B731F10B6F}" type="presParOf" srcId="{AD2CB772-5577-4D25-B7B8-C30D57C29C61}" destId="{B1BC0347-77F7-43CE-9A7F-A77CA33CFA4C}" srcOrd="0" destOrd="0" presId="urn:microsoft.com/office/officeart/2005/8/layout/process1"/>
    <dgm:cxn modelId="{695C7B0D-4FA1-41D8-AAFD-8B27762E987E}" type="presParOf" srcId="{C5103366-558F-46E4-B0EC-4C4A5C02F73C}" destId="{474A0BCA-69EB-46C9-954D-3124D6478848}" srcOrd="4" destOrd="0" presId="urn:microsoft.com/office/officeart/2005/8/layout/process1"/>
    <dgm:cxn modelId="{2EF8E1E0-E62B-437D-BDC5-6320AD37D713}" type="presParOf" srcId="{C5103366-558F-46E4-B0EC-4C4A5C02F73C}" destId="{B7ECDFD9-4630-4D27-944E-4B6C227DD92B}" srcOrd="5" destOrd="0" presId="urn:microsoft.com/office/officeart/2005/8/layout/process1"/>
    <dgm:cxn modelId="{79558B5F-0422-4C79-AEEF-076C93BD3BFD}" type="presParOf" srcId="{B7ECDFD9-4630-4D27-944E-4B6C227DD92B}" destId="{55721187-F5EB-41A0-88AE-3427FD128B99}" srcOrd="0" destOrd="0" presId="urn:microsoft.com/office/officeart/2005/8/layout/process1"/>
    <dgm:cxn modelId="{C48BBD24-540F-471F-A2FA-804EE2136FA7}" type="presParOf" srcId="{C5103366-558F-46E4-B0EC-4C4A5C02F73C}" destId="{CADB3AC5-E400-4078-B016-BCDF6DA6F178}" srcOrd="6" destOrd="0" presId="urn:microsoft.com/office/officeart/2005/8/layout/process1"/>
    <dgm:cxn modelId="{FE21CB37-CF7A-44BA-ABF6-1F933AF28D5A}" type="presParOf" srcId="{C5103366-558F-46E4-B0EC-4C4A5C02F73C}" destId="{91C2811D-576D-4D51-9FB0-A1776C814068}" srcOrd="7" destOrd="0" presId="urn:microsoft.com/office/officeart/2005/8/layout/process1"/>
    <dgm:cxn modelId="{20538E19-62C1-44EE-B134-1A8EE705DBE2}" type="presParOf" srcId="{91C2811D-576D-4D51-9FB0-A1776C814068}" destId="{3C2EA2D8-1CEB-4419-8571-09D70DF5FA28}" srcOrd="0" destOrd="0" presId="urn:microsoft.com/office/officeart/2005/8/layout/process1"/>
    <dgm:cxn modelId="{C4A41137-59F3-4899-9CD2-A2BAEEB88EF3}" type="presParOf" srcId="{C5103366-558F-46E4-B0EC-4C4A5C02F73C}" destId="{AFD32B65-ED69-4C34-99BE-A705E502BF05}" srcOrd="8"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60F46085-CBF3-4AE1-894C-15534552C388}">
      <dgm:prSet phldrT="[文本]" phldr="0" custT="1"/>
      <dgm:spPr>
        <a:solidFill>
          <a:srgbClr val="50A8C4"/>
        </a:solidFill>
        <a:ln w="19050">
          <a:solidFill>
            <a:srgbClr val="D3ECF1"/>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背景引入</a:t>
          </a:r>
        </a:p>
      </dgm:t>
    </dgm:pt>
    <dgm:pt modelId="{A17E9048-8798-4E06-A070-0B41EA62A465}" type="parTrans" cxnId="{F3649F2C-0AB3-4B29-9513-218AC3B5AC58}">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DA7DB687-FE9E-4B10-941F-6F143C46F09D}" type="sibTrans" cxnId="{F3649F2C-0AB3-4B29-9513-218AC3B5AC58}">
      <dgm:prSet phldr="0" custT="1"/>
      <dgm:spPr>
        <a:solidFill>
          <a:srgbClr val="D3ECF1"/>
        </a:solidFill>
        <a:ln>
          <a:solidFill>
            <a:srgbClr val="D3ECF1"/>
          </a:solidFill>
        </a:ln>
      </dgm:spPr>
      <dgm:t>
        <a:bodyPr vert="horz" wrap="square" anchorCtr="0"/>
        <a:lstStyle/>
        <a:p>
          <a:pPr>
            <a:lnSpc>
              <a:spcPct val="100000"/>
            </a:lnSpc>
            <a:spcBef>
              <a:spcPct val="0"/>
            </a:spcBef>
            <a:spcAft>
              <a:spcPct val="35000"/>
            </a:spcAft>
          </a:pPr>
          <a:endParaRPr lang="zh-CN" altLang="en-US" sz="1800">
            <a:latin typeface="微软雅黑" panose="020B0503020204020204" pitchFamily="34" charset="-122"/>
            <a:ea typeface="微软雅黑" panose="020B0503020204020204" pitchFamily="34" charset="-122"/>
          </a:endParaRPr>
        </a:p>
      </dgm:t>
    </dgm:pt>
    <dgm:pt modelId="{42EE6303-C712-480F-924C-7B47679F5DB8}">
      <dgm:prSet phldr="0" custT="1"/>
      <dgm:spPr>
        <a:solidFill>
          <a:srgbClr val="EE822F">
            <a:lumMod val="60000"/>
            <a:lumOff val="40000"/>
          </a:srgbClr>
        </a:solidFill>
        <a:ln w="19050">
          <a:solidFill>
            <a:srgbClr val="EE822F">
              <a:lumMod val="75000"/>
            </a:srgbClr>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1" kern="1200" dirty="0">
              <a:solidFill>
                <a:srgbClr val="EE822F">
                  <a:lumMod val="75000"/>
                </a:srgbClr>
              </a:solidFill>
              <a:latin typeface="微软雅黑" panose="020B0503020204020204" pitchFamily="34" charset="-122"/>
              <a:ea typeface="微软雅黑" panose="020B0503020204020204" pitchFamily="34" charset="-122"/>
              <a:cs typeface="+mn-cs"/>
            </a:rPr>
            <a:t>程序设计</a:t>
          </a:r>
        </a:p>
      </dgm:t>
    </dgm:pt>
    <dgm:pt modelId="{83F7A5CA-3BC0-4D44-A959-526175F45146}" type="parTrans" cxnId="{59D4DFA7-938C-4983-9746-D06380D09A6F}">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D9826BE4-DD14-44AB-BD98-8552F304B011}" type="sibTrans" cxnId="{59D4DFA7-938C-4983-9746-D06380D09A6F}">
      <dgm:prSet phldr="0" custT="1"/>
      <dgm:spPr>
        <a:solidFill>
          <a:srgbClr val="D3ECF1"/>
        </a:solidFill>
        <a:ln>
          <a:solidFill>
            <a:srgbClr val="D3ECF1"/>
          </a:solidFill>
        </a:ln>
      </dgm:spPr>
      <dgm:t>
        <a:bodyPr vert="horz" wrap="square" anchorCtr="0"/>
        <a:lstStyle/>
        <a:p>
          <a:pPr>
            <a:lnSpc>
              <a:spcPct val="100000"/>
            </a:lnSpc>
            <a:spcBef>
              <a:spcPct val="0"/>
            </a:spcBef>
            <a:spcAft>
              <a:spcPct val="35000"/>
            </a:spcAft>
          </a:pPr>
          <a:endParaRPr lang="zh-CN" altLang="en-US" sz="1800">
            <a:latin typeface="微软雅黑" panose="020B0503020204020204" pitchFamily="34" charset="-122"/>
            <a:ea typeface="微软雅黑" panose="020B0503020204020204" pitchFamily="34" charset="-122"/>
          </a:endParaRPr>
        </a:p>
      </dgm:t>
    </dgm:pt>
    <dgm:pt modelId="{D88FF4DD-6210-414A-BAEF-2C03648BC6E1}">
      <dgm:prSet phldr="0" custT="1"/>
      <dgm:spPr>
        <a:solidFill>
          <a:srgbClr val="50A8C4"/>
        </a:solidFill>
        <a:ln w="19050">
          <a:solidFill>
            <a:srgbClr val="D3ECF1"/>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调研分析</a:t>
          </a:r>
        </a:p>
      </dgm:t>
    </dgm:pt>
    <dgm:pt modelId="{A3B7FC20-2785-474A-A3AF-5840F3DFBCA5}" type="parTrans" cxnId="{6376212D-F26B-419A-BADE-7BB0BAD42CD5}">
      <dgm:prSet/>
      <dgm:spPr/>
      <dgm:t>
        <a:bodyPr/>
        <a:lstStyle/>
        <a:p>
          <a:endParaRPr lang="zh-CN" altLang="en-US"/>
        </a:p>
      </dgm:t>
    </dgm:pt>
    <dgm:pt modelId="{0DFC1F52-4D6F-4A0D-9DDE-E05B51E62203}" type="sibTrans" cxnId="{6376212D-F26B-419A-BADE-7BB0BAD42CD5}">
      <dgm:prSet/>
      <dgm:spPr>
        <a:solidFill>
          <a:srgbClr val="D3ECF1"/>
        </a:solidFill>
        <a:ln>
          <a:solidFill>
            <a:srgbClr val="D3ECF1"/>
          </a:solidFill>
        </a:ln>
      </dgm:spPr>
      <dgm:t>
        <a:bodyPr/>
        <a:lstStyle/>
        <a:p>
          <a:endParaRPr lang="zh-CN" altLang="en-US"/>
        </a:p>
      </dgm:t>
    </dgm:pt>
    <dgm:pt modelId="{494CDC4E-4D9D-4597-AFCB-AAFB68393AF7}">
      <dgm:prSet phldr="0" custT="1"/>
      <dgm:spPr>
        <a:solidFill>
          <a:srgbClr val="50A8C4"/>
        </a:solidFill>
        <a:ln w="19050">
          <a:solidFill>
            <a:srgbClr val="D3ECF1"/>
          </a:solidFill>
        </a:ln>
      </dgm:spPr>
      <dgm:t>
        <a:bodyPr vert="horz" wrap="square"/>
        <a:lstStyle/>
        <a:p>
          <a:pPr>
            <a:lnSpc>
              <a:spcPct val="100000"/>
            </a:lnSpc>
            <a:spcBef>
              <a:spcPct val="0"/>
            </a:spcBef>
            <a:spcAft>
              <a:spcPct val="35000"/>
            </a:spcAft>
          </a:pPr>
          <a:r>
            <a:rPr lang="zh-CN" altLang="en-US" sz="1800" dirty="0"/>
            <a:t>技术实现</a:t>
          </a:r>
        </a:p>
      </dgm:t>
    </dgm:pt>
    <dgm:pt modelId="{5EA175EA-1B36-473E-B34D-03946279588E}" type="parTrans" cxnId="{AF11813D-98AC-491B-B5D9-071112E3155E}">
      <dgm:prSet/>
      <dgm:spPr/>
      <dgm:t>
        <a:bodyPr/>
        <a:lstStyle/>
        <a:p>
          <a:endParaRPr lang="zh-CN" altLang="en-US"/>
        </a:p>
      </dgm:t>
    </dgm:pt>
    <dgm:pt modelId="{0D8029E3-AE88-4FC2-BCE9-E3F70F6F5B60}" type="sibTrans" cxnId="{AF11813D-98AC-491B-B5D9-071112E3155E}">
      <dgm:prSet/>
      <dgm:spPr>
        <a:solidFill>
          <a:srgbClr val="D3ECF1"/>
        </a:solidFill>
        <a:ln>
          <a:solidFill>
            <a:srgbClr val="D3ECF1"/>
          </a:solidFill>
        </a:ln>
      </dgm:spPr>
      <dgm:t>
        <a:bodyPr/>
        <a:lstStyle/>
        <a:p>
          <a:endParaRPr lang="zh-CN" altLang="en-US"/>
        </a:p>
      </dgm:t>
    </dgm:pt>
    <dgm:pt modelId="{5D8A1F33-B64C-4A0E-B17E-521506227565}">
      <dgm:prSet phldr="0" custT="1"/>
      <dgm:spPr>
        <a:solidFill>
          <a:srgbClr val="50A8C4"/>
        </a:solidFill>
        <a:ln w="19050">
          <a:solidFill>
            <a:srgbClr val="D3ECF1"/>
          </a:solidFill>
        </a:ln>
      </dgm:spPr>
      <dgm:t>
        <a:bodyPr vert="horz" wrap="square"/>
        <a:lstStyle/>
        <a:p>
          <a:pPr>
            <a:lnSpc>
              <a:spcPct val="100000"/>
            </a:lnSpc>
            <a:spcBef>
              <a:spcPct val="0"/>
            </a:spcBef>
            <a:spcAft>
              <a:spcPct val="35000"/>
            </a:spcAft>
          </a:pPr>
          <a:r>
            <a:rPr lang="zh-CN" altLang="en-US" sz="1800" dirty="0"/>
            <a:t>创新特色</a:t>
          </a:r>
        </a:p>
      </dgm:t>
    </dgm:pt>
    <dgm:pt modelId="{FF81217F-D90F-47F8-B67A-F1FC8A15ADF1}" type="parTrans" cxnId="{872C9E03-5B7D-48D1-B86F-9351D8AA69BC}">
      <dgm:prSet/>
      <dgm:spPr/>
      <dgm:t>
        <a:bodyPr/>
        <a:lstStyle/>
        <a:p>
          <a:endParaRPr lang="zh-CN" altLang="en-US"/>
        </a:p>
      </dgm:t>
    </dgm:pt>
    <dgm:pt modelId="{BF3D3A26-7AC8-4EB7-B28F-F2AE5BB69A21}" type="sibTrans" cxnId="{872C9E03-5B7D-48D1-B86F-9351D8AA69BC}">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15C2487F-BCB5-4475-B5C2-0907C2DD5359}" type="pres">
      <dgm:prSet presAssocID="{60F46085-CBF3-4AE1-894C-15534552C388}" presName="node" presStyleLbl="node1" presStyleIdx="0" presStyleCnt="5" custLinFactNeighborX="-13288" custLinFactNeighborY="-10201">
        <dgm:presLayoutVars>
          <dgm:bulletEnabled val="1"/>
        </dgm:presLayoutVars>
      </dgm:prSet>
      <dgm:spPr>
        <a:xfrm>
          <a:off x="0" y="0"/>
          <a:ext cx="1507538" cy="527527"/>
        </a:xfrm>
        <a:prstGeom prst="roundRect">
          <a:avLst>
            <a:gd name="adj" fmla="val 10000"/>
          </a:avLst>
        </a:prstGeom>
      </dgm:spPr>
    </dgm:pt>
    <dgm:pt modelId="{E2F744BC-9ABF-41BB-A097-10F8DF5C58BE}" type="pres">
      <dgm:prSet presAssocID="{DA7DB687-FE9E-4B10-941F-6F143C46F09D}" presName="sibTrans" presStyleLbl="sibTrans2D1" presStyleIdx="0" presStyleCnt="4"/>
      <dgm:spPr/>
    </dgm:pt>
    <dgm:pt modelId="{0CB48C63-B9F2-439B-BA5C-3A85BC6D5974}" type="pres">
      <dgm:prSet presAssocID="{DA7DB687-FE9E-4B10-941F-6F143C46F09D}" presName="connectorText" presStyleLbl="sibTrans2D1" presStyleIdx="0" presStyleCnt="4"/>
      <dgm:spPr/>
    </dgm:pt>
    <dgm:pt modelId="{8673C2A1-A185-48D7-8290-BD6EC4BF2118}" type="pres">
      <dgm:prSet presAssocID="{D88FF4DD-6210-414A-BAEF-2C03648BC6E1}" presName="node" presStyleLbl="node1" presStyleIdx="1" presStyleCnt="5">
        <dgm:presLayoutVars>
          <dgm:bulletEnabled val="1"/>
        </dgm:presLayoutVars>
      </dgm:prSet>
      <dgm:spPr>
        <a:xfrm>
          <a:off x="2120284" y="0"/>
          <a:ext cx="1507538" cy="527527"/>
        </a:xfrm>
        <a:prstGeom prst="roundRect">
          <a:avLst>
            <a:gd name="adj" fmla="val 10000"/>
          </a:avLst>
        </a:prstGeom>
      </dgm:spPr>
    </dgm:pt>
    <dgm:pt modelId="{316A7F79-4C73-4614-ADE1-635FF2912247}" type="pres">
      <dgm:prSet presAssocID="{0DFC1F52-4D6F-4A0D-9DDE-E05B51E62203}" presName="sibTrans" presStyleLbl="sibTrans2D1" presStyleIdx="1" presStyleCnt="4"/>
      <dgm:spPr/>
    </dgm:pt>
    <dgm:pt modelId="{A80A1162-2898-4931-AE39-1137F5CEC8E1}" type="pres">
      <dgm:prSet presAssocID="{0DFC1F52-4D6F-4A0D-9DDE-E05B51E62203}" presName="connectorText" presStyleLbl="sibTrans2D1" presStyleIdx="1" presStyleCnt="4"/>
      <dgm:spPr/>
    </dgm:pt>
    <dgm:pt modelId="{F89634FA-9343-492C-ADC9-B8577AA0E7B2}" type="pres">
      <dgm:prSet presAssocID="{42EE6303-C712-480F-924C-7B47679F5DB8}" presName="node" presStyleLbl="node1" presStyleIdx="2" presStyleCnt="5">
        <dgm:presLayoutVars>
          <dgm:bulletEnabled val="1"/>
        </dgm:presLayoutVars>
      </dgm:prSet>
      <dgm:spPr>
        <a:xfrm>
          <a:off x="4230837" y="0"/>
          <a:ext cx="1507538" cy="527527"/>
        </a:xfrm>
        <a:prstGeom prst="roundRect">
          <a:avLst>
            <a:gd name="adj" fmla="val 10000"/>
          </a:avLst>
        </a:prstGeom>
      </dgm:spPr>
    </dgm:pt>
    <dgm:pt modelId="{F4B622FC-63DA-49B1-9385-46458036D351}" type="pres">
      <dgm:prSet presAssocID="{D9826BE4-DD14-44AB-BD98-8552F304B011}" presName="sibTrans" presStyleLbl="sibTrans2D1" presStyleIdx="2" presStyleCnt="4"/>
      <dgm:spPr/>
    </dgm:pt>
    <dgm:pt modelId="{C8D51AC5-63C0-4917-B202-11F23075EA25}" type="pres">
      <dgm:prSet presAssocID="{D9826BE4-DD14-44AB-BD98-8552F304B011}" presName="connectorText" presStyleLbl="sibTrans2D1" presStyleIdx="2" presStyleCnt="4"/>
      <dgm:spPr/>
    </dgm:pt>
    <dgm:pt modelId="{BF5B544D-0033-4913-BE7F-A17C0D0A8EE1}" type="pres">
      <dgm:prSet presAssocID="{494CDC4E-4D9D-4597-AFCB-AAFB68393AF7}" presName="node" presStyleLbl="node1" presStyleIdx="3" presStyleCnt="5">
        <dgm:presLayoutVars>
          <dgm:bulletEnabled val="1"/>
        </dgm:presLayoutVars>
      </dgm:prSet>
      <dgm:spPr/>
    </dgm:pt>
    <dgm:pt modelId="{1345365D-A2E1-4545-8E85-50C15D6D17B1}" type="pres">
      <dgm:prSet presAssocID="{0D8029E3-AE88-4FC2-BCE9-E3F70F6F5B60}" presName="sibTrans" presStyleLbl="sibTrans2D1" presStyleIdx="3" presStyleCnt="4"/>
      <dgm:spPr/>
    </dgm:pt>
    <dgm:pt modelId="{E4FAF37C-F913-4C2D-9AEB-7E75A7359132}" type="pres">
      <dgm:prSet presAssocID="{0D8029E3-AE88-4FC2-BCE9-E3F70F6F5B60}" presName="connectorText" presStyleLbl="sibTrans2D1" presStyleIdx="3" presStyleCnt="4"/>
      <dgm:spPr/>
    </dgm:pt>
    <dgm:pt modelId="{AFD32B65-ED69-4C34-99BE-A705E502BF05}" type="pres">
      <dgm:prSet presAssocID="{5D8A1F33-B64C-4A0E-B17E-521506227565}" presName="node" presStyleLbl="node1" presStyleIdx="4" presStyleCnt="5">
        <dgm:presLayoutVars>
          <dgm:bulletEnabled val="1"/>
        </dgm:presLayoutVars>
      </dgm:prSet>
      <dgm:spPr/>
    </dgm:pt>
  </dgm:ptLst>
  <dgm:cxnLst>
    <dgm:cxn modelId="{872C9E03-5B7D-48D1-B86F-9351D8AA69BC}" srcId="{407F31F1-0765-4DD7-B1CB-F5FF19C9640A}" destId="{5D8A1F33-B64C-4A0E-B17E-521506227565}" srcOrd="4" destOrd="0" parTransId="{FF81217F-D90F-47F8-B67A-F1FC8A15ADF1}" sibTransId="{BF3D3A26-7AC8-4EB7-B28F-F2AE5BB69A21}"/>
    <dgm:cxn modelId="{9479430C-610A-4390-8536-A089E36601EC}" type="presOf" srcId="{DA7DB687-FE9E-4B10-941F-6F143C46F09D}" destId="{E2F744BC-9ABF-41BB-A097-10F8DF5C58BE}" srcOrd="0" destOrd="0" presId="urn:microsoft.com/office/officeart/2005/8/layout/process1"/>
    <dgm:cxn modelId="{C924B119-55C3-46E2-AB07-AB7C8EA2E221}" type="presOf" srcId="{DA7DB687-FE9E-4B10-941F-6F143C46F09D}" destId="{0CB48C63-B9F2-439B-BA5C-3A85BC6D5974}" srcOrd="1" destOrd="0" presId="urn:microsoft.com/office/officeart/2005/8/layout/process1"/>
    <dgm:cxn modelId="{744CBB21-9C5C-41E7-B8CF-A234A5DED732}" type="presOf" srcId="{494CDC4E-4D9D-4597-AFCB-AAFB68393AF7}" destId="{BF5B544D-0033-4913-BE7F-A17C0D0A8EE1}" srcOrd="0" destOrd="0" presId="urn:microsoft.com/office/officeart/2005/8/layout/process1"/>
    <dgm:cxn modelId="{F3649F2C-0AB3-4B29-9513-218AC3B5AC58}" srcId="{407F31F1-0765-4DD7-B1CB-F5FF19C9640A}" destId="{60F46085-CBF3-4AE1-894C-15534552C388}" srcOrd="0" destOrd="0" parTransId="{A17E9048-8798-4E06-A070-0B41EA62A465}" sibTransId="{DA7DB687-FE9E-4B10-941F-6F143C46F09D}"/>
    <dgm:cxn modelId="{6376212D-F26B-419A-BADE-7BB0BAD42CD5}" srcId="{407F31F1-0765-4DD7-B1CB-F5FF19C9640A}" destId="{D88FF4DD-6210-414A-BAEF-2C03648BC6E1}" srcOrd="1" destOrd="0" parTransId="{A3B7FC20-2785-474A-A3AF-5840F3DFBCA5}" sibTransId="{0DFC1F52-4D6F-4A0D-9DDE-E05B51E62203}"/>
    <dgm:cxn modelId="{26D5D72D-96EE-41C9-92CB-B9E8CDC30C08}" type="presOf" srcId="{60F46085-CBF3-4AE1-894C-15534552C388}" destId="{15C2487F-BCB5-4475-B5C2-0907C2DD5359}" srcOrd="0" destOrd="0" presId="urn:microsoft.com/office/officeart/2005/8/layout/process1"/>
    <dgm:cxn modelId="{AEF7DA2D-0104-4180-85D9-F596F0038CFE}" type="presOf" srcId="{0DFC1F52-4D6F-4A0D-9DDE-E05B51E62203}" destId="{A80A1162-2898-4931-AE39-1137F5CEC8E1}" srcOrd="1"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AF11813D-98AC-491B-B5D9-071112E3155E}" srcId="{407F31F1-0765-4DD7-B1CB-F5FF19C9640A}" destId="{494CDC4E-4D9D-4597-AFCB-AAFB68393AF7}" srcOrd="3" destOrd="0" parTransId="{5EA175EA-1B36-473E-B34D-03946279588E}" sibTransId="{0D8029E3-AE88-4FC2-BCE9-E3F70F6F5B60}"/>
    <dgm:cxn modelId="{C43B8747-2A23-4A3A-AF82-0D64F12CCC8F}" type="presOf" srcId="{42EE6303-C712-480F-924C-7B47679F5DB8}" destId="{F89634FA-9343-492C-ADC9-B8577AA0E7B2}" srcOrd="0" destOrd="0" presId="urn:microsoft.com/office/officeart/2005/8/layout/process1"/>
    <dgm:cxn modelId="{0D4E2F94-5937-4971-92EC-27585C55041E}" type="presOf" srcId="{D88FF4DD-6210-414A-BAEF-2C03648BC6E1}" destId="{8673C2A1-A185-48D7-8290-BD6EC4BF2118}" srcOrd="0" destOrd="0" presId="urn:microsoft.com/office/officeart/2005/8/layout/process1"/>
    <dgm:cxn modelId="{59D4DFA7-938C-4983-9746-D06380D09A6F}" srcId="{407F31F1-0765-4DD7-B1CB-F5FF19C9640A}" destId="{42EE6303-C712-480F-924C-7B47679F5DB8}" srcOrd="2" destOrd="0" parTransId="{83F7A5CA-3BC0-4D44-A959-526175F45146}" sibTransId="{D9826BE4-DD14-44AB-BD98-8552F304B011}"/>
    <dgm:cxn modelId="{21AD47AF-847F-4F59-A37F-D4B1C085502E}" type="presOf" srcId="{5D8A1F33-B64C-4A0E-B17E-521506227565}" destId="{AFD32B65-ED69-4C34-99BE-A705E502BF05}" srcOrd="0" destOrd="0" presId="urn:microsoft.com/office/officeart/2005/8/layout/process1"/>
    <dgm:cxn modelId="{1912FEBD-C0D8-429C-B313-D3CFAD3FCF46}" type="presOf" srcId="{407F31F1-0765-4DD7-B1CB-F5FF19C9640A}" destId="{C5103366-558F-46E4-B0EC-4C4A5C02F73C}" srcOrd="0" destOrd="0" presId="urn:microsoft.com/office/officeart/2005/8/layout/process1"/>
    <dgm:cxn modelId="{180C48CA-E25E-4B80-B7EF-BC6710B89B05}" type="presOf" srcId="{0D8029E3-AE88-4FC2-BCE9-E3F70F6F5B60}" destId="{E4FAF37C-F913-4C2D-9AEB-7E75A7359132}" srcOrd="1" destOrd="0" presId="urn:microsoft.com/office/officeart/2005/8/layout/process1"/>
    <dgm:cxn modelId="{022371DE-924C-4565-B1AD-D893297440B2}" type="presOf" srcId="{D9826BE4-DD14-44AB-BD98-8552F304B011}" destId="{F4B622FC-63DA-49B1-9385-46458036D351}" srcOrd="0" destOrd="0" presId="urn:microsoft.com/office/officeart/2005/8/layout/process1"/>
    <dgm:cxn modelId="{EC5FE6E3-B370-43D5-9A91-1D21E70264C0}" type="presOf" srcId="{D9826BE4-DD14-44AB-BD98-8552F304B011}" destId="{C8D51AC5-63C0-4917-B202-11F23075EA25}" srcOrd="1" destOrd="0" presId="urn:microsoft.com/office/officeart/2005/8/layout/process1"/>
    <dgm:cxn modelId="{711586F3-83A0-444C-B7EA-5BA2CEB00433}" type="presOf" srcId="{0D8029E3-AE88-4FC2-BCE9-E3F70F6F5B60}" destId="{1345365D-A2E1-4545-8E85-50C15D6D17B1}" srcOrd="0" destOrd="0" presId="urn:microsoft.com/office/officeart/2005/8/layout/process1"/>
    <dgm:cxn modelId="{1104E87B-B013-4B68-BD21-2545D5EF34E7}" type="presParOf" srcId="{C5103366-558F-46E4-B0EC-4C4A5C02F73C}" destId="{15C2487F-BCB5-4475-B5C2-0907C2DD5359}" srcOrd="0" destOrd="0" presId="urn:microsoft.com/office/officeart/2005/8/layout/process1"/>
    <dgm:cxn modelId="{83F7B772-739A-43C7-87C4-DB586C4DC4E0}" type="presParOf" srcId="{C5103366-558F-46E4-B0EC-4C4A5C02F73C}" destId="{E2F744BC-9ABF-41BB-A097-10F8DF5C58BE}" srcOrd="1" destOrd="0" presId="urn:microsoft.com/office/officeart/2005/8/layout/process1"/>
    <dgm:cxn modelId="{CAEDCC40-3685-4480-A744-36E1F672003A}" type="presParOf" srcId="{E2F744BC-9ABF-41BB-A097-10F8DF5C58BE}" destId="{0CB48C63-B9F2-439B-BA5C-3A85BC6D5974}" srcOrd="0" destOrd="0" presId="urn:microsoft.com/office/officeart/2005/8/layout/process1"/>
    <dgm:cxn modelId="{868464FC-5213-4735-8C3A-5232FA318F51}" type="presParOf" srcId="{C5103366-558F-46E4-B0EC-4C4A5C02F73C}" destId="{8673C2A1-A185-48D7-8290-BD6EC4BF2118}" srcOrd="2" destOrd="0" presId="urn:microsoft.com/office/officeart/2005/8/layout/process1"/>
    <dgm:cxn modelId="{2C798E85-565B-40A8-88AE-11D2B016CBBD}" type="presParOf" srcId="{C5103366-558F-46E4-B0EC-4C4A5C02F73C}" destId="{316A7F79-4C73-4614-ADE1-635FF2912247}" srcOrd="3"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65212CB2-6708-46B1-B431-BC130CB91E7A}" type="presParOf" srcId="{C5103366-558F-46E4-B0EC-4C4A5C02F73C}" destId="{F89634FA-9343-492C-ADC9-B8577AA0E7B2}" srcOrd="4" destOrd="0" presId="urn:microsoft.com/office/officeart/2005/8/layout/process1"/>
    <dgm:cxn modelId="{CC414D87-CB23-403F-8218-CC0B89BBD4DF}" type="presParOf" srcId="{C5103366-558F-46E4-B0EC-4C4A5C02F73C}" destId="{F4B622FC-63DA-49B1-9385-46458036D351}" srcOrd="5" destOrd="0" presId="urn:microsoft.com/office/officeart/2005/8/layout/process1"/>
    <dgm:cxn modelId="{3A6A5EA2-2C39-4927-BB20-F45EF48CE25D}" type="presParOf" srcId="{F4B622FC-63DA-49B1-9385-46458036D351}" destId="{C8D51AC5-63C0-4917-B202-11F23075EA25}" srcOrd="0" destOrd="0" presId="urn:microsoft.com/office/officeart/2005/8/layout/process1"/>
    <dgm:cxn modelId="{E35B338F-C705-4132-83C0-CCCF3D0C7420}" type="presParOf" srcId="{C5103366-558F-46E4-B0EC-4C4A5C02F73C}" destId="{BF5B544D-0033-4913-BE7F-A17C0D0A8EE1}" srcOrd="6" destOrd="0" presId="urn:microsoft.com/office/officeart/2005/8/layout/process1"/>
    <dgm:cxn modelId="{0951563B-D610-43FB-9D2F-5AF7313798F2}" type="presParOf" srcId="{C5103366-558F-46E4-B0EC-4C4A5C02F73C}" destId="{1345365D-A2E1-4545-8E85-50C15D6D17B1}" srcOrd="7" destOrd="0" presId="urn:microsoft.com/office/officeart/2005/8/layout/process1"/>
    <dgm:cxn modelId="{27BEBC1F-3797-40B7-8EF0-BF32FF014998}" type="presParOf" srcId="{1345365D-A2E1-4545-8E85-50C15D6D17B1}" destId="{E4FAF37C-F913-4C2D-9AEB-7E75A7359132}" srcOrd="0" destOrd="0" presId="urn:microsoft.com/office/officeart/2005/8/layout/process1"/>
    <dgm:cxn modelId="{FD7204F2-4270-4C82-9F54-64D7933A413A}" type="presParOf" srcId="{C5103366-558F-46E4-B0EC-4C4A5C02F73C}" destId="{AFD32B65-ED69-4C34-99BE-A705E502BF05}" srcOrd="8"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gm:t>
    </dgm:pt>
    <dgm:pt modelId="{A3B7FC20-2785-474A-A3AF-5840F3DFBCA5}" type="parTrans" cxnId="{A4DD49C9-746D-4A6D-8B69-D35D8217DA65}">
      <dgm:prSet/>
      <dgm:spPr/>
      <dgm:t>
        <a:bodyPr/>
        <a:lstStyle/>
        <a:p>
          <a:endParaRPr lang="zh-CN" altLang="en-US"/>
        </a:p>
      </dgm:t>
    </dgm:pt>
    <dgm:pt modelId="{0DFC1F52-4D6F-4A0D-9DDE-E05B51E62203}" type="sibTrans" cxnId="{A4DD49C9-746D-4A6D-8B69-D35D8217DA6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chemeClr val="accent2"/>
        </a:solidFill>
        <a:ln w="19050">
          <a:solidFill>
            <a:schemeClr val="bg1"/>
          </a:solidFill>
        </a:ln>
      </dgm:spPr>
      <dgm:t>
        <a:bodyPr vert="horz" wrap="square" anchorCtr="0"/>
        <a:lstStyle/>
        <a:p>
          <a:pPr>
            <a:lnSpc>
              <a:spcPct val="100000"/>
            </a:lnSpc>
            <a:spcBef>
              <a:spcPct val="0"/>
            </a:spcBef>
            <a:spcAft>
              <a:spcPct val="35000"/>
            </a:spcAft>
          </a:pPr>
          <a:r>
            <a:rPr lang="zh-CN" altLang="en-US" sz="1600" b="1" dirty="0">
              <a:solidFill>
                <a:schemeClr val="bg1"/>
              </a:solidFill>
            </a:rPr>
            <a:t>设计理念</a:t>
          </a:r>
          <a:endParaRPr lang="zh-CN" sz="1600" b="1" dirty="0">
            <a:solidFill>
              <a:schemeClr val="bg1"/>
            </a:solidFill>
          </a:endParaRPr>
        </a:p>
      </dgm:t>
    </dgm:pt>
    <dgm:pt modelId="{1F753225-9DC2-4535-A19D-F79E6121B69C}" type="parTrans" cxnId="{FE48B050-DCC0-47B2-A780-3505B62859A3}">
      <dgm:prSet/>
      <dgm:spPr/>
      <dgm:t>
        <a:bodyPr/>
        <a:lstStyle/>
        <a:p>
          <a:endParaRPr lang="zh-CN" altLang="en-US"/>
        </a:p>
      </dgm:t>
    </dgm:pt>
    <dgm:pt modelId="{9B6F7520-AD8B-4F97-BD0C-42FB614CF0CD}" type="sibTrans" cxnId="{FE48B050-DCC0-47B2-A780-3505B62859A3}">
      <dgm:prSet/>
      <dgm:spPr>
        <a:ln>
          <a:solidFill>
            <a:srgbClr val="50A8C4"/>
          </a:solidFill>
        </a:ln>
      </dgm:spPr>
      <dgm:t>
        <a:bodyPr/>
        <a:lstStyle/>
        <a:p>
          <a:endParaRPr lang="zh-CN" altLang="en-US"/>
        </a:p>
      </dgm:t>
    </dgm:pt>
    <dgm:pt modelId="{56A12A67-2C48-4E82-B5AA-A410AC9BE309}">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600" dirty="0"/>
            <a:t>程序内容</a:t>
          </a:r>
          <a:endParaRPr lang="zh-CN" sz="1600" dirty="0"/>
        </a:p>
      </dgm:t>
    </dgm:pt>
    <dgm:pt modelId="{F3357CB1-656A-47B9-9960-B1CC3945900A}" type="parTrans" cxnId="{39A17031-02A0-4B7B-938F-F63D634EEB93}">
      <dgm:prSet/>
      <dgm:spPr/>
      <dgm:t>
        <a:bodyPr/>
        <a:lstStyle/>
        <a:p>
          <a:endParaRPr lang="zh-CN" altLang="en-US"/>
        </a:p>
      </dgm:t>
    </dgm:pt>
    <dgm:pt modelId="{6A5C6FB0-DB8D-4AD2-98B2-E209E10B9AB3}" type="sibTrans" cxnId="{39A17031-02A0-4B7B-938F-F63D634EEB93}">
      <dgm:prSet/>
      <dgm:spPr>
        <a:ln>
          <a:solidFill>
            <a:srgbClr val="50A8C4"/>
          </a:solidFill>
        </a:ln>
      </dgm:spPr>
      <dgm:t>
        <a:bodyPr/>
        <a:lstStyle/>
        <a:p>
          <a:endParaRPr lang="zh-CN" altLang="en-US"/>
        </a:p>
      </dgm:t>
    </dgm:pt>
    <dgm:pt modelId="{B1300650-68B0-49BD-A3E2-59B78737DB34}">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600" dirty="0"/>
            <a:t>结构规划</a:t>
          </a:r>
        </a:p>
      </dgm:t>
    </dgm:pt>
    <dgm:pt modelId="{A6388F5A-227C-4553-B20F-9D533BD4C794}" type="parTrans" cxnId="{441AC330-C315-4ABD-A66B-A5AF640D916B}">
      <dgm:prSet/>
      <dgm:spPr/>
      <dgm:t>
        <a:bodyPr/>
        <a:lstStyle/>
        <a:p>
          <a:endParaRPr lang="zh-CN" altLang="en-US"/>
        </a:p>
      </dgm:t>
    </dgm:pt>
    <dgm:pt modelId="{AB6377F0-467A-48A3-A0A1-815CF2279D2B}" type="sibTrans" cxnId="{441AC330-C315-4ABD-A66B-A5AF640D916B}">
      <dgm:prSet/>
      <dgm:spPr>
        <a:ln>
          <a:solidFill>
            <a:srgbClr val="50A8C4"/>
          </a:solidFill>
        </a:ln>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4"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3"/>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3"/>
      <dgm:spPr/>
    </dgm:pt>
    <dgm:pt modelId="{38E2D946-F7D9-4EA9-8D57-2A5623A3A672}" type="pres">
      <dgm:prSet presAssocID="{37AB6883-54CD-48C9-97C4-52CD7583AF75}" presName="node" presStyleLbl="node1" presStyleIdx="1" presStyleCnt="4" custScaleX="93642">
        <dgm:presLayoutVars>
          <dgm:bulletEnabled val="1"/>
        </dgm:presLayoutVars>
      </dgm:prSet>
      <dgm:spPr>
        <a:prstGeom prst="ellipse">
          <a:avLst/>
        </a:prstGeom>
      </dgm:spPr>
    </dgm:pt>
    <dgm:pt modelId="{AD2CB772-5577-4D25-B7B8-C30D57C29C61}" type="pres">
      <dgm:prSet presAssocID="{9B6F7520-AD8B-4F97-BD0C-42FB614CF0CD}" presName="sibTrans" presStyleLbl="sibTrans2D1" presStyleIdx="1" presStyleCnt="3"/>
      <dgm:spPr/>
    </dgm:pt>
    <dgm:pt modelId="{B1BC0347-77F7-43CE-9A7F-A77CA33CFA4C}" type="pres">
      <dgm:prSet presAssocID="{9B6F7520-AD8B-4F97-BD0C-42FB614CF0CD}" presName="connectorText" presStyleLbl="sibTrans2D1" presStyleIdx="1" presStyleCnt="3"/>
      <dgm:spPr/>
    </dgm:pt>
    <dgm:pt modelId="{474A0BCA-69EB-46C9-954D-3124D6478848}" type="pres">
      <dgm:prSet presAssocID="{56A12A67-2C48-4E82-B5AA-A410AC9BE309}" presName="node" presStyleLbl="node1" presStyleIdx="2" presStyleCnt="4" custScaleX="93544">
        <dgm:presLayoutVars>
          <dgm:bulletEnabled val="1"/>
        </dgm:presLayoutVars>
      </dgm:prSet>
      <dgm:spPr>
        <a:prstGeom prst="ellipse">
          <a:avLst/>
        </a:prstGeom>
      </dgm:spPr>
    </dgm:pt>
    <dgm:pt modelId="{B7ECDFD9-4630-4D27-944E-4B6C227DD92B}" type="pres">
      <dgm:prSet presAssocID="{6A5C6FB0-DB8D-4AD2-98B2-E209E10B9AB3}" presName="sibTrans" presStyleLbl="sibTrans2D1" presStyleIdx="2" presStyleCnt="3"/>
      <dgm:spPr/>
    </dgm:pt>
    <dgm:pt modelId="{55721187-F5EB-41A0-88AE-3427FD128B99}" type="pres">
      <dgm:prSet presAssocID="{6A5C6FB0-DB8D-4AD2-98B2-E209E10B9AB3}" presName="connectorText" presStyleLbl="sibTrans2D1" presStyleIdx="2" presStyleCnt="3"/>
      <dgm:spPr/>
    </dgm:pt>
    <dgm:pt modelId="{CADB3AC5-E400-4078-B016-BCDF6DA6F178}" type="pres">
      <dgm:prSet presAssocID="{B1300650-68B0-49BD-A3E2-59B78737DB34}" presName="node" presStyleLbl="node1" presStyleIdx="3" presStyleCnt="4" custScaleX="91014" custLinFactNeighborX="-8822" custLinFactNeighborY="4618">
        <dgm:presLayoutVars>
          <dgm:bulletEnabled val="1"/>
        </dgm:presLayoutVars>
      </dgm:prSet>
      <dgm:spPr>
        <a:prstGeom prst="ellipse">
          <a:avLst/>
        </a:prstGeom>
      </dgm:spPr>
    </dgm:pt>
  </dgm:ptLst>
  <dgm:cxnLst>
    <dgm:cxn modelId="{488A4500-307D-48F7-862D-E4F5E1C4DBEB}" type="presOf" srcId="{D88FF4DD-6210-414A-BAEF-2C03648BC6E1}" destId="{8673C2A1-A185-48D7-8290-BD6EC4BF2118}" srcOrd="0" destOrd="0" presId="urn:microsoft.com/office/officeart/2005/8/layout/process1"/>
    <dgm:cxn modelId="{163A252F-F1B8-4DE7-88F2-E3AD16A495C7}" type="presOf" srcId="{407F31F1-0765-4DD7-B1CB-F5FF19C9640A}" destId="{C5103366-558F-46E4-B0EC-4C4A5C02F73C}" srcOrd="0" destOrd="0" presId="urn:microsoft.com/office/officeart/2005/8/layout/process1"/>
    <dgm:cxn modelId="{441AC330-C315-4ABD-A66B-A5AF640D916B}" srcId="{407F31F1-0765-4DD7-B1CB-F5FF19C9640A}" destId="{B1300650-68B0-49BD-A3E2-59B78737DB34}" srcOrd="3" destOrd="0" parTransId="{A6388F5A-227C-4553-B20F-9D533BD4C794}" sibTransId="{AB6377F0-467A-48A3-A0A1-815CF2279D2B}"/>
    <dgm:cxn modelId="{39A17031-02A0-4B7B-938F-F63D634EEB93}" srcId="{407F31F1-0765-4DD7-B1CB-F5FF19C9640A}" destId="{56A12A67-2C48-4E82-B5AA-A410AC9BE309}" srcOrd="2" destOrd="0" parTransId="{F3357CB1-656A-47B9-9960-B1CC3945900A}" sibTransId="{6A5C6FB0-DB8D-4AD2-98B2-E209E10B9AB3}"/>
    <dgm:cxn modelId="{C4A31944-B468-4417-B99B-5448635C94A0}" type="presOf" srcId="{9B6F7520-AD8B-4F97-BD0C-42FB614CF0CD}" destId="{B1BC0347-77F7-43CE-9A7F-A77CA33CFA4C}" srcOrd="1" destOrd="0" presId="urn:microsoft.com/office/officeart/2005/8/layout/process1"/>
    <dgm:cxn modelId="{F6452265-250E-4FE4-B9FD-24C34A8E0B77}" type="presOf" srcId="{0DFC1F52-4D6F-4A0D-9DDE-E05B51E62203}" destId="{316A7F79-4C73-4614-ADE1-635FF2912247}" srcOrd="0" destOrd="0" presId="urn:microsoft.com/office/officeart/2005/8/layout/process1"/>
    <dgm:cxn modelId="{0DE9A845-ECF6-49DB-936D-5C4BAE289FF3}" type="presOf" srcId="{37AB6883-54CD-48C9-97C4-52CD7583AF75}" destId="{38E2D946-F7D9-4EA9-8D57-2A5623A3A672}" srcOrd="0" destOrd="0" presId="urn:microsoft.com/office/officeart/2005/8/layout/process1"/>
    <dgm:cxn modelId="{85EE6A46-9F17-474C-94DF-1ADA5F4EA914}" type="presOf" srcId="{0DFC1F52-4D6F-4A0D-9DDE-E05B51E62203}" destId="{A80A1162-2898-4931-AE39-1137F5CEC8E1}" srcOrd="1" destOrd="0" presId="urn:microsoft.com/office/officeart/2005/8/layout/process1"/>
    <dgm:cxn modelId="{FE48B050-DCC0-47B2-A780-3505B62859A3}" srcId="{407F31F1-0765-4DD7-B1CB-F5FF19C9640A}" destId="{37AB6883-54CD-48C9-97C4-52CD7583AF75}" srcOrd="1" destOrd="0" parTransId="{1F753225-9DC2-4535-A19D-F79E6121B69C}" sibTransId="{9B6F7520-AD8B-4F97-BD0C-42FB614CF0CD}"/>
    <dgm:cxn modelId="{513BDFAC-3E94-4FA0-A98C-E5684CC5E303}" type="presOf" srcId="{56A12A67-2C48-4E82-B5AA-A410AC9BE309}" destId="{474A0BCA-69EB-46C9-954D-3124D6478848}" srcOrd="0" destOrd="0" presId="urn:microsoft.com/office/officeart/2005/8/layout/process1"/>
    <dgm:cxn modelId="{16DBEFAE-4239-489F-B7BB-1F8C2D64817F}" type="presOf" srcId="{9B6F7520-AD8B-4F97-BD0C-42FB614CF0CD}" destId="{AD2CB772-5577-4D25-B7B8-C30D57C29C61}" srcOrd="0" destOrd="0" presId="urn:microsoft.com/office/officeart/2005/8/layout/process1"/>
    <dgm:cxn modelId="{1B1706B0-F88E-44CA-AE05-A385031D8E91}" type="presOf" srcId="{6A5C6FB0-DB8D-4AD2-98B2-E209E10B9AB3}" destId="{B7ECDFD9-4630-4D27-944E-4B6C227DD92B}" srcOrd="0" destOrd="0" presId="urn:microsoft.com/office/officeart/2005/8/layout/process1"/>
    <dgm:cxn modelId="{29D013C0-4D96-41E1-90FE-CA21A8B9AD44}" type="presOf" srcId="{6A5C6FB0-DB8D-4AD2-98B2-E209E10B9AB3}" destId="{55721187-F5EB-41A0-88AE-3427FD128B99}" srcOrd="1" destOrd="0" presId="urn:microsoft.com/office/officeart/2005/8/layout/process1"/>
    <dgm:cxn modelId="{A4DD49C9-746D-4A6D-8B69-D35D8217DA65}" srcId="{407F31F1-0765-4DD7-B1CB-F5FF19C9640A}" destId="{D88FF4DD-6210-414A-BAEF-2C03648BC6E1}" srcOrd="0" destOrd="0" parTransId="{A3B7FC20-2785-474A-A3AF-5840F3DFBCA5}" sibTransId="{0DFC1F52-4D6F-4A0D-9DDE-E05B51E62203}"/>
    <dgm:cxn modelId="{DB9F84ED-E79E-4D6E-AE24-EE4ADDCBFCC1}" type="presOf" srcId="{B1300650-68B0-49BD-A3E2-59B78737DB34}" destId="{CADB3AC5-E400-4078-B016-BCDF6DA6F178}" srcOrd="0" destOrd="0" presId="urn:microsoft.com/office/officeart/2005/8/layout/process1"/>
    <dgm:cxn modelId="{30411DFD-61D8-4B76-97D9-5E8177DD37E6}" type="presParOf" srcId="{C5103366-558F-46E4-B0EC-4C4A5C02F73C}" destId="{8673C2A1-A185-48D7-8290-BD6EC4BF2118}" srcOrd="0" destOrd="0" presId="urn:microsoft.com/office/officeart/2005/8/layout/process1"/>
    <dgm:cxn modelId="{037C8F07-12EA-4734-BB33-2A5F812F7FE9}" type="presParOf" srcId="{C5103366-558F-46E4-B0EC-4C4A5C02F73C}" destId="{316A7F79-4C73-4614-ADE1-635FF2912247}" srcOrd="1" destOrd="0" presId="urn:microsoft.com/office/officeart/2005/8/layout/process1"/>
    <dgm:cxn modelId="{6A99A690-661B-4309-BD82-A6222EEB5BAA}" type="presParOf" srcId="{316A7F79-4C73-4614-ADE1-635FF2912247}" destId="{A80A1162-2898-4931-AE39-1137F5CEC8E1}" srcOrd="0" destOrd="0" presId="urn:microsoft.com/office/officeart/2005/8/layout/process1"/>
    <dgm:cxn modelId="{66D61B95-BF6E-4F4E-924A-C9E8E8F5EFF1}" type="presParOf" srcId="{C5103366-558F-46E4-B0EC-4C4A5C02F73C}" destId="{38E2D946-F7D9-4EA9-8D57-2A5623A3A672}" srcOrd="2" destOrd="0" presId="urn:microsoft.com/office/officeart/2005/8/layout/process1"/>
    <dgm:cxn modelId="{6D8EE124-34A0-41D5-89E8-F2192021E6D9}" type="presParOf" srcId="{C5103366-558F-46E4-B0EC-4C4A5C02F73C}" destId="{AD2CB772-5577-4D25-B7B8-C30D57C29C61}" srcOrd="3" destOrd="0" presId="urn:microsoft.com/office/officeart/2005/8/layout/process1"/>
    <dgm:cxn modelId="{8C20B155-FD77-42BD-87AC-9554C91CC082}" type="presParOf" srcId="{AD2CB772-5577-4D25-B7B8-C30D57C29C61}" destId="{B1BC0347-77F7-43CE-9A7F-A77CA33CFA4C}" srcOrd="0" destOrd="0" presId="urn:microsoft.com/office/officeart/2005/8/layout/process1"/>
    <dgm:cxn modelId="{4806C29C-E5FA-4413-B438-36AF58968148}" type="presParOf" srcId="{C5103366-558F-46E4-B0EC-4C4A5C02F73C}" destId="{474A0BCA-69EB-46C9-954D-3124D6478848}" srcOrd="4" destOrd="0" presId="urn:microsoft.com/office/officeart/2005/8/layout/process1"/>
    <dgm:cxn modelId="{6AB235A5-E841-463D-B118-29291C18A072}" type="presParOf" srcId="{C5103366-558F-46E4-B0EC-4C4A5C02F73C}" destId="{B7ECDFD9-4630-4D27-944E-4B6C227DD92B}" srcOrd="5" destOrd="0" presId="urn:microsoft.com/office/officeart/2005/8/layout/process1"/>
    <dgm:cxn modelId="{779BA4B3-F1FB-4B46-821B-4FDC7BED02EA}" type="presParOf" srcId="{B7ECDFD9-4630-4D27-944E-4B6C227DD92B}" destId="{55721187-F5EB-41A0-88AE-3427FD128B99}" srcOrd="0" destOrd="0" presId="urn:microsoft.com/office/officeart/2005/8/layout/process1"/>
    <dgm:cxn modelId="{309FF31E-471C-4DAA-ADB5-FFE13EEA251D}" type="presParOf" srcId="{C5103366-558F-46E4-B0EC-4C4A5C02F73C}" destId="{CADB3AC5-E400-4078-B016-BCDF6DA6F178}" srcOrd="6"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gm:t>
    </dgm:pt>
    <dgm:pt modelId="{A3B7FC20-2785-474A-A3AF-5840F3DFBCA5}" type="parTrans" cxnId="{BD5C7D42-057A-49C6-AF4C-5CD58C103B93}">
      <dgm:prSet/>
      <dgm:spPr/>
      <dgm:t>
        <a:bodyPr/>
        <a:lstStyle/>
        <a:p>
          <a:endParaRPr lang="zh-CN" altLang="en-US"/>
        </a:p>
      </dgm:t>
    </dgm:pt>
    <dgm:pt modelId="{0DFC1F52-4D6F-4A0D-9DDE-E05B51E62203}" type="sibTrans" cxnId="{BD5C7D42-057A-49C6-AF4C-5CD58C103B93}">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chemeClr val="accent2"/>
        </a:solidFill>
        <a:ln w="19050">
          <a:solidFill>
            <a:schemeClr val="bg1"/>
          </a:solidFill>
        </a:ln>
      </dgm:spPr>
      <dgm:t>
        <a:bodyPr vert="horz" wrap="square" anchorCtr="0"/>
        <a:lstStyle/>
        <a:p>
          <a:pPr>
            <a:lnSpc>
              <a:spcPct val="100000"/>
            </a:lnSpc>
            <a:spcBef>
              <a:spcPct val="0"/>
            </a:spcBef>
            <a:spcAft>
              <a:spcPct val="35000"/>
            </a:spcAft>
          </a:pPr>
          <a:r>
            <a:rPr lang="zh-CN" altLang="en-US" sz="1600" b="1" dirty="0">
              <a:solidFill>
                <a:schemeClr val="bg1"/>
              </a:solidFill>
            </a:rPr>
            <a:t>设计理念</a:t>
          </a:r>
          <a:endParaRPr lang="zh-CN" sz="1600" b="1" dirty="0">
            <a:solidFill>
              <a:schemeClr val="bg1"/>
            </a:solidFill>
          </a:endParaRPr>
        </a:p>
      </dgm:t>
    </dgm:pt>
    <dgm:pt modelId="{1F753225-9DC2-4535-A19D-F79E6121B69C}" type="parTrans" cxnId="{CEF208B4-71EB-4A6F-BF5F-A3306E56DF62}">
      <dgm:prSet/>
      <dgm:spPr/>
      <dgm:t>
        <a:bodyPr/>
        <a:lstStyle/>
        <a:p>
          <a:endParaRPr lang="zh-CN" altLang="en-US"/>
        </a:p>
      </dgm:t>
    </dgm:pt>
    <dgm:pt modelId="{9B6F7520-AD8B-4F97-BD0C-42FB614CF0CD}" type="sibTrans" cxnId="{CEF208B4-71EB-4A6F-BF5F-A3306E56DF62}">
      <dgm:prSet/>
      <dgm:spPr>
        <a:ln>
          <a:solidFill>
            <a:srgbClr val="50A8C4"/>
          </a:solidFill>
        </a:ln>
      </dgm:spPr>
      <dgm:t>
        <a:bodyPr/>
        <a:lstStyle/>
        <a:p>
          <a:endParaRPr lang="zh-CN" altLang="en-US"/>
        </a:p>
      </dgm:t>
    </dgm:pt>
    <dgm:pt modelId="{56A12A67-2C48-4E82-B5AA-A410AC9BE309}">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600" dirty="0"/>
            <a:t>程序内容</a:t>
          </a:r>
          <a:endParaRPr lang="zh-CN" sz="1600" dirty="0"/>
        </a:p>
      </dgm:t>
    </dgm:pt>
    <dgm:pt modelId="{F3357CB1-656A-47B9-9960-B1CC3945900A}" type="parTrans" cxnId="{50143E26-8C8E-4062-89B6-82AB71F94B10}">
      <dgm:prSet/>
      <dgm:spPr/>
      <dgm:t>
        <a:bodyPr/>
        <a:lstStyle/>
        <a:p>
          <a:endParaRPr lang="zh-CN" altLang="en-US"/>
        </a:p>
      </dgm:t>
    </dgm:pt>
    <dgm:pt modelId="{6A5C6FB0-DB8D-4AD2-98B2-E209E10B9AB3}" type="sibTrans" cxnId="{50143E26-8C8E-4062-89B6-82AB71F94B10}">
      <dgm:prSet/>
      <dgm:spPr>
        <a:ln>
          <a:solidFill>
            <a:srgbClr val="50A8C4"/>
          </a:solidFill>
        </a:ln>
      </dgm:spPr>
      <dgm:t>
        <a:bodyPr/>
        <a:lstStyle/>
        <a:p>
          <a:endParaRPr lang="zh-CN" altLang="en-US"/>
        </a:p>
      </dgm:t>
    </dgm:pt>
    <dgm:pt modelId="{B1300650-68B0-49BD-A3E2-59B78737DB34}">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600" dirty="0"/>
            <a:t>结构规划</a:t>
          </a:r>
        </a:p>
      </dgm:t>
    </dgm:pt>
    <dgm:pt modelId="{A6388F5A-227C-4553-B20F-9D533BD4C794}" type="parTrans" cxnId="{5C73A2B1-C8B4-4795-8B14-131467D82F14}">
      <dgm:prSet/>
      <dgm:spPr/>
      <dgm:t>
        <a:bodyPr/>
        <a:lstStyle/>
        <a:p>
          <a:endParaRPr lang="zh-CN" altLang="en-US"/>
        </a:p>
      </dgm:t>
    </dgm:pt>
    <dgm:pt modelId="{AB6377F0-467A-48A3-A0A1-815CF2279D2B}" type="sibTrans" cxnId="{5C73A2B1-C8B4-4795-8B14-131467D82F14}">
      <dgm:prSet/>
      <dgm:spPr>
        <a:ln>
          <a:solidFill>
            <a:srgbClr val="50A8C4"/>
          </a:solidFill>
        </a:ln>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4"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3"/>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3"/>
      <dgm:spPr/>
    </dgm:pt>
    <dgm:pt modelId="{38E2D946-F7D9-4EA9-8D57-2A5623A3A672}" type="pres">
      <dgm:prSet presAssocID="{37AB6883-54CD-48C9-97C4-52CD7583AF75}" presName="node" presStyleLbl="node1" presStyleIdx="1" presStyleCnt="4" custScaleX="93642">
        <dgm:presLayoutVars>
          <dgm:bulletEnabled val="1"/>
        </dgm:presLayoutVars>
      </dgm:prSet>
      <dgm:spPr>
        <a:prstGeom prst="ellipse">
          <a:avLst/>
        </a:prstGeom>
      </dgm:spPr>
    </dgm:pt>
    <dgm:pt modelId="{AD2CB772-5577-4D25-B7B8-C30D57C29C61}" type="pres">
      <dgm:prSet presAssocID="{9B6F7520-AD8B-4F97-BD0C-42FB614CF0CD}" presName="sibTrans" presStyleLbl="sibTrans2D1" presStyleIdx="1" presStyleCnt="3"/>
      <dgm:spPr/>
    </dgm:pt>
    <dgm:pt modelId="{B1BC0347-77F7-43CE-9A7F-A77CA33CFA4C}" type="pres">
      <dgm:prSet presAssocID="{9B6F7520-AD8B-4F97-BD0C-42FB614CF0CD}" presName="connectorText" presStyleLbl="sibTrans2D1" presStyleIdx="1" presStyleCnt="3"/>
      <dgm:spPr/>
    </dgm:pt>
    <dgm:pt modelId="{474A0BCA-69EB-46C9-954D-3124D6478848}" type="pres">
      <dgm:prSet presAssocID="{56A12A67-2C48-4E82-B5AA-A410AC9BE309}" presName="node" presStyleLbl="node1" presStyleIdx="2" presStyleCnt="4" custScaleX="93544">
        <dgm:presLayoutVars>
          <dgm:bulletEnabled val="1"/>
        </dgm:presLayoutVars>
      </dgm:prSet>
      <dgm:spPr>
        <a:prstGeom prst="ellipse">
          <a:avLst/>
        </a:prstGeom>
      </dgm:spPr>
    </dgm:pt>
    <dgm:pt modelId="{B7ECDFD9-4630-4D27-944E-4B6C227DD92B}" type="pres">
      <dgm:prSet presAssocID="{6A5C6FB0-DB8D-4AD2-98B2-E209E10B9AB3}" presName="sibTrans" presStyleLbl="sibTrans2D1" presStyleIdx="2" presStyleCnt="3"/>
      <dgm:spPr/>
    </dgm:pt>
    <dgm:pt modelId="{55721187-F5EB-41A0-88AE-3427FD128B99}" type="pres">
      <dgm:prSet presAssocID="{6A5C6FB0-DB8D-4AD2-98B2-E209E10B9AB3}" presName="connectorText" presStyleLbl="sibTrans2D1" presStyleIdx="2" presStyleCnt="3"/>
      <dgm:spPr/>
    </dgm:pt>
    <dgm:pt modelId="{CADB3AC5-E400-4078-B016-BCDF6DA6F178}" type="pres">
      <dgm:prSet presAssocID="{B1300650-68B0-49BD-A3E2-59B78737DB34}" presName="node" presStyleLbl="node1" presStyleIdx="3" presStyleCnt="4" custScaleX="91014" custLinFactNeighborX="-8822" custLinFactNeighborY="4618">
        <dgm:presLayoutVars>
          <dgm:bulletEnabled val="1"/>
        </dgm:presLayoutVars>
      </dgm:prSet>
      <dgm:spPr>
        <a:prstGeom prst="ellipse">
          <a:avLst/>
        </a:prstGeom>
      </dgm:spPr>
    </dgm:pt>
  </dgm:ptLst>
  <dgm:cxnLst>
    <dgm:cxn modelId="{50143E26-8C8E-4062-89B6-82AB71F94B10}" srcId="{407F31F1-0765-4DD7-B1CB-F5FF19C9640A}" destId="{56A12A67-2C48-4E82-B5AA-A410AC9BE309}" srcOrd="2" destOrd="0" parTransId="{F3357CB1-656A-47B9-9960-B1CC3945900A}" sibTransId="{6A5C6FB0-DB8D-4AD2-98B2-E209E10B9AB3}"/>
    <dgm:cxn modelId="{4CCA9B5B-3F84-47DE-96A6-214C25836B3A}" type="presOf" srcId="{B1300650-68B0-49BD-A3E2-59B78737DB34}" destId="{CADB3AC5-E400-4078-B016-BCDF6DA6F178}" srcOrd="0" destOrd="0" presId="urn:microsoft.com/office/officeart/2005/8/layout/process1"/>
    <dgm:cxn modelId="{61C07662-0E98-48F7-9B43-86C2921C479C}" type="presOf" srcId="{9B6F7520-AD8B-4F97-BD0C-42FB614CF0CD}" destId="{AD2CB772-5577-4D25-B7B8-C30D57C29C61}" srcOrd="0" destOrd="0" presId="urn:microsoft.com/office/officeart/2005/8/layout/process1"/>
    <dgm:cxn modelId="{BD5C7D42-057A-49C6-AF4C-5CD58C103B93}" srcId="{407F31F1-0765-4DD7-B1CB-F5FF19C9640A}" destId="{D88FF4DD-6210-414A-BAEF-2C03648BC6E1}" srcOrd="0" destOrd="0" parTransId="{A3B7FC20-2785-474A-A3AF-5840F3DFBCA5}" sibTransId="{0DFC1F52-4D6F-4A0D-9DDE-E05B51E62203}"/>
    <dgm:cxn modelId="{2EE10A66-FF9A-4AD0-84D0-36F4250DF6F3}" type="presOf" srcId="{407F31F1-0765-4DD7-B1CB-F5FF19C9640A}" destId="{C5103366-558F-46E4-B0EC-4C4A5C02F73C}" srcOrd="0" destOrd="0" presId="urn:microsoft.com/office/officeart/2005/8/layout/process1"/>
    <dgm:cxn modelId="{4A232767-3AEF-4C50-9504-FE8D85432DA0}" type="presOf" srcId="{6A5C6FB0-DB8D-4AD2-98B2-E209E10B9AB3}" destId="{55721187-F5EB-41A0-88AE-3427FD128B99}" srcOrd="1" destOrd="0" presId="urn:microsoft.com/office/officeart/2005/8/layout/process1"/>
    <dgm:cxn modelId="{93EF5C67-54C6-444E-A45C-7BCFFA970A19}" type="presOf" srcId="{0DFC1F52-4D6F-4A0D-9DDE-E05B51E62203}" destId="{316A7F79-4C73-4614-ADE1-635FF2912247}" srcOrd="0" destOrd="0" presId="urn:microsoft.com/office/officeart/2005/8/layout/process1"/>
    <dgm:cxn modelId="{59777198-EFE4-4945-A3BC-06F2FF7A34E3}" type="presOf" srcId="{56A12A67-2C48-4E82-B5AA-A410AC9BE309}" destId="{474A0BCA-69EB-46C9-954D-3124D6478848}" srcOrd="0" destOrd="0" presId="urn:microsoft.com/office/officeart/2005/8/layout/process1"/>
    <dgm:cxn modelId="{38315A9D-D33F-48FF-BD5F-2D1FA415767B}" type="presOf" srcId="{0DFC1F52-4D6F-4A0D-9DDE-E05B51E62203}" destId="{A80A1162-2898-4931-AE39-1137F5CEC8E1}" srcOrd="1" destOrd="0" presId="urn:microsoft.com/office/officeart/2005/8/layout/process1"/>
    <dgm:cxn modelId="{5C73A2B1-C8B4-4795-8B14-131467D82F14}" srcId="{407F31F1-0765-4DD7-B1CB-F5FF19C9640A}" destId="{B1300650-68B0-49BD-A3E2-59B78737DB34}" srcOrd="3" destOrd="0" parTransId="{A6388F5A-227C-4553-B20F-9D533BD4C794}" sibTransId="{AB6377F0-467A-48A3-A0A1-815CF2279D2B}"/>
    <dgm:cxn modelId="{CEF208B4-71EB-4A6F-BF5F-A3306E56DF62}" srcId="{407F31F1-0765-4DD7-B1CB-F5FF19C9640A}" destId="{37AB6883-54CD-48C9-97C4-52CD7583AF75}" srcOrd="1" destOrd="0" parTransId="{1F753225-9DC2-4535-A19D-F79E6121B69C}" sibTransId="{9B6F7520-AD8B-4F97-BD0C-42FB614CF0CD}"/>
    <dgm:cxn modelId="{0B3AE4C5-F237-4A60-BA69-FB727382E6DA}" type="presOf" srcId="{D88FF4DD-6210-414A-BAEF-2C03648BC6E1}" destId="{8673C2A1-A185-48D7-8290-BD6EC4BF2118}" srcOrd="0" destOrd="0" presId="urn:microsoft.com/office/officeart/2005/8/layout/process1"/>
    <dgm:cxn modelId="{667189C7-5EC2-4144-9E51-883B903D5346}" type="presOf" srcId="{37AB6883-54CD-48C9-97C4-52CD7583AF75}" destId="{38E2D946-F7D9-4EA9-8D57-2A5623A3A672}" srcOrd="0" destOrd="0" presId="urn:microsoft.com/office/officeart/2005/8/layout/process1"/>
    <dgm:cxn modelId="{903685D2-EF2F-4C8C-8372-5FB7BDB784CB}" type="presOf" srcId="{6A5C6FB0-DB8D-4AD2-98B2-E209E10B9AB3}" destId="{B7ECDFD9-4630-4D27-944E-4B6C227DD92B}" srcOrd="0" destOrd="0" presId="urn:microsoft.com/office/officeart/2005/8/layout/process1"/>
    <dgm:cxn modelId="{6C506BFC-C25C-460A-B8A9-8BF0E805A1EA}" type="presOf" srcId="{9B6F7520-AD8B-4F97-BD0C-42FB614CF0CD}" destId="{B1BC0347-77F7-43CE-9A7F-A77CA33CFA4C}" srcOrd="1" destOrd="0" presId="urn:microsoft.com/office/officeart/2005/8/layout/process1"/>
    <dgm:cxn modelId="{6E252980-0190-445B-9AE1-902AF49331C1}" type="presParOf" srcId="{C5103366-558F-46E4-B0EC-4C4A5C02F73C}" destId="{8673C2A1-A185-48D7-8290-BD6EC4BF2118}" srcOrd="0" destOrd="0" presId="urn:microsoft.com/office/officeart/2005/8/layout/process1"/>
    <dgm:cxn modelId="{9E224E06-C5C3-430D-B6C9-E464E4778B0D}" type="presParOf" srcId="{C5103366-558F-46E4-B0EC-4C4A5C02F73C}" destId="{316A7F79-4C73-4614-ADE1-635FF2912247}" srcOrd="1" destOrd="0" presId="urn:microsoft.com/office/officeart/2005/8/layout/process1"/>
    <dgm:cxn modelId="{37BE1BCA-0AEC-4C14-9285-E7C2E20E1072}" type="presParOf" srcId="{316A7F79-4C73-4614-ADE1-635FF2912247}" destId="{A80A1162-2898-4931-AE39-1137F5CEC8E1}" srcOrd="0" destOrd="0" presId="urn:microsoft.com/office/officeart/2005/8/layout/process1"/>
    <dgm:cxn modelId="{91973A67-B46C-4A95-B737-E9D62334632B}" type="presParOf" srcId="{C5103366-558F-46E4-B0EC-4C4A5C02F73C}" destId="{38E2D946-F7D9-4EA9-8D57-2A5623A3A672}" srcOrd="2" destOrd="0" presId="urn:microsoft.com/office/officeart/2005/8/layout/process1"/>
    <dgm:cxn modelId="{F392A9AE-153E-4BF2-88E2-3B88DC7E1B38}" type="presParOf" srcId="{C5103366-558F-46E4-B0EC-4C4A5C02F73C}" destId="{AD2CB772-5577-4D25-B7B8-C30D57C29C61}" srcOrd="3" destOrd="0" presId="urn:microsoft.com/office/officeart/2005/8/layout/process1"/>
    <dgm:cxn modelId="{5E7C1CFE-62BB-42A8-A284-3A9C45E54CBC}" type="presParOf" srcId="{AD2CB772-5577-4D25-B7B8-C30D57C29C61}" destId="{B1BC0347-77F7-43CE-9A7F-A77CA33CFA4C}" srcOrd="0" destOrd="0" presId="urn:microsoft.com/office/officeart/2005/8/layout/process1"/>
    <dgm:cxn modelId="{8D2C78F9-EB1C-48DA-B89E-7F2CDEA4DFD1}" type="presParOf" srcId="{C5103366-558F-46E4-B0EC-4C4A5C02F73C}" destId="{474A0BCA-69EB-46C9-954D-3124D6478848}" srcOrd="4" destOrd="0" presId="urn:microsoft.com/office/officeart/2005/8/layout/process1"/>
    <dgm:cxn modelId="{81BF6990-405E-4FA2-9F8F-E8C484E4715B}" type="presParOf" srcId="{C5103366-558F-46E4-B0EC-4C4A5C02F73C}" destId="{B7ECDFD9-4630-4D27-944E-4B6C227DD92B}" srcOrd="5" destOrd="0" presId="urn:microsoft.com/office/officeart/2005/8/layout/process1"/>
    <dgm:cxn modelId="{FA6E1B91-12CE-459D-8519-3E36B718395F}" type="presParOf" srcId="{B7ECDFD9-4630-4D27-944E-4B6C227DD92B}" destId="{55721187-F5EB-41A0-88AE-3427FD128B99}" srcOrd="0" destOrd="0" presId="urn:microsoft.com/office/officeart/2005/8/layout/process1"/>
    <dgm:cxn modelId="{9C9B31BE-572D-474A-B33A-926263A3025C}" type="presParOf" srcId="{C5103366-558F-46E4-B0EC-4C4A5C02F73C}" destId="{CADB3AC5-E400-4078-B016-BCDF6DA6F178}"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设计理念</a:t>
          </a:r>
        </a:p>
      </dgm:t>
    </dgm:pt>
    <dgm:pt modelId="{1F753225-9DC2-4535-A19D-F79E6121B69C}" type="parTrans" cxnId="{2F2D8672-0483-41C7-BD9A-955442F27AF1}">
      <dgm:prSet/>
      <dgm:spPr/>
      <dgm:t>
        <a:bodyPr/>
        <a:lstStyle/>
        <a:p>
          <a:endParaRPr lang="zh-CN" altLang="en-US"/>
        </a:p>
      </dgm:t>
    </dgm:pt>
    <dgm:pt modelId="{9B6F7520-AD8B-4F97-BD0C-42FB614CF0CD}" type="sibTrans" cxnId="{2F2D8672-0483-41C7-BD9A-955442F27AF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panose="020B0604020202020204"/>
              <a:ea typeface="微软雅黑" panose="020B0503020204020204" pitchFamily="34" charset="-122"/>
              <a:cs typeface="+mn-cs"/>
            </a:rPr>
            <a:t>程序内容</a:t>
          </a:r>
        </a:p>
      </dgm:t>
    </dgm:pt>
    <dgm:pt modelId="{F3357CB1-656A-47B9-9960-B1CC3945900A}" type="parTrans" cxnId="{66B45689-DCD4-44B9-8142-B6790529B7D1}">
      <dgm:prSet/>
      <dgm:spPr/>
      <dgm:t>
        <a:bodyPr/>
        <a:lstStyle/>
        <a:p>
          <a:endParaRPr lang="zh-CN" altLang="en-US"/>
        </a:p>
      </dgm:t>
    </dgm:pt>
    <dgm:pt modelId="{6A5C6FB0-DB8D-4AD2-98B2-E209E10B9AB3}" type="sibTrans" cxnId="{66B45689-DCD4-44B9-8142-B6790529B7D1}">
      <dgm:prSet/>
      <dgm:spPr>
        <a:ln>
          <a:solidFill>
            <a:srgbClr val="50A8C4"/>
          </a:solidFill>
        </a:ln>
      </dgm:spPr>
      <dgm:t>
        <a:bodyPr/>
        <a:lstStyle/>
        <a:p>
          <a:endParaRPr lang="zh-CN" altLang="en-US"/>
        </a:p>
      </dgm:t>
    </dgm:pt>
    <dgm:pt modelId="{B1300650-68B0-49BD-A3E2-59B78737DB34}">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600" dirty="0"/>
            <a:t>核心功能</a:t>
          </a:r>
          <a:endParaRPr lang="en-US" altLang="zh-CN" sz="1600" dirty="0"/>
        </a:p>
      </dgm:t>
    </dgm:pt>
    <dgm:pt modelId="{A6388F5A-227C-4553-B20F-9D533BD4C794}" type="parTrans" cxnId="{D9AE13A2-C3C7-4077-BF04-002ABD19CB7C}">
      <dgm:prSet/>
      <dgm:spPr/>
      <dgm:t>
        <a:bodyPr/>
        <a:lstStyle/>
        <a:p>
          <a:endParaRPr lang="zh-CN" altLang="en-US"/>
        </a:p>
      </dgm:t>
    </dgm:pt>
    <dgm:pt modelId="{AB6377F0-467A-48A3-A0A1-815CF2279D2B}" type="sibTrans" cxnId="{D9AE13A2-C3C7-4077-BF04-002ABD19CB7C}">
      <dgm:prSet/>
      <dgm:spPr>
        <a:ln>
          <a:solidFill>
            <a:srgbClr val="50A8C4"/>
          </a:solidFill>
        </a:ln>
      </dgm:spPr>
      <dgm:t>
        <a:bodyPr/>
        <a:lstStyle/>
        <a:p>
          <a:endParaRPr lang="zh-CN" altLang="en-US"/>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4"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3"/>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3"/>
      <dgm:spPr/>
    </dgm:pt>
    <dgm:pt modelId="{38E2D946-F7D9-4EA9-8D57-2A5623A3A672}" type="pres">
      <dgm:prSet presAssocID="{37AB6883-54CD-48C9-97C4-52CD7583AF75}" presName="node" presStyleLbl="node1" presStyleIdx="1" presStyleCnt="4" custScaleX="93642">
        <dgm:presLayoutVars>
          <dgm:bulletEnabled val="1"/>
        </dgm:presLayoutVars>
      </dgm:prSet>
      <dgm:spPr>
        <a:xfrm>
          <a:off x="2364443" y="0"/>
          <a:ext cx="1806567" cy="543760"/>
        </a:xfrm>
        <a:prstGeom prst="ellipse">
          <a:avLst/>
        </a:prstGeom>
      </dgm:spPr>
    </dgm:pt>
    <dgm:pt modelId="{AD2CB772-5577-4D25-B7B8-C30D57C29C61}" type="pres">
      <dgm:prSet presAssocID="{9B6F7520-AD8B-4F97-BD0C-42FB614CF0CD}" presName="sibTrans" presStyleLbl="sibTrans2D1" presStyleIdx="1" presStyleCnt="3"/>
      <dgm:spPr>
        <a:xfrm>
          <a:off x="4363932" y="32655"/>
          <a:ext cx="408996" cy="478448"/>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3"/>
      <dgm:spPr/>
    </dgm:pt>
    <dgm:pt modelId="{474A0BCA-69EB-46C9-954D-3124D6478848}" type="pres">
      <dgm:prSet presAssocID="{56A12A67-2C48-4E82-B5AA-A410AC9BE309}" presName="node" presStyleLbl="node1" presStyleIdx="2" presStyleCnt="4" custScaleX="93544">
        <dgm:presLayoutVars>
          <dgm:bulletEnabled val="1"/>
        </dgm:presLayoutVars>
      </dgm:prSet>
      <dgm:spPr>
        <a:xfrm>
          <a:off x="4942701" y="0"/>
          <a:ext cx="1804676" cy="543760"/>
        </a:xfrm>
        <a:prstGeom prst="ellipse">
          <a:avLst/>
        </a:prstGeom>
      </dgm:spPr>
    </dgm:pt>
    <dgm:pt modelId="{B7ECDFD9-4630-4D27-944E-4B6C227DD92B}" type="pres">
      <dgm:prSet presAssocID="{6A5C6FB0-DB8D-4AD2-98B2-E209E10B9AB3}" presName="sibTrans" presStyleLbl="sibTrans2D1" presStyleIdx="2" presStyleCnt="3"/>
      <dgm:spPr/>
    </dgm:pt>
    <dgm:pt modelId="{55721187-F5EB-41A0-88AE-3427FD128B99}" type="pres">
      <dgm:prSet presAssocID="{6A5C6FB0-DB8D-4AD2-98B2-E209E10B9AB3}" presName="connectorText" presStyleLbl="sibTrans2D1" presStyleIdx="2" presStyleCnt="3"/>
      <dgm:spPr/>
    </dgm:pt>
    <dgm:pt modelId="{CADB3AC5-E400-4078-B016-BCDF6DA6F178}" type="pres">
      <dgm:prSet presAssocID="{B1300650-68B0-49BD-A3E2-59B78737DB34}" presName="node" presStyleLbl="node1" presStyleIdx="3" presStyleCnt="4" custScaleX="91014" custLinFactNeighborX="-8822" custLinFactNeighborY="4618">
        <dgm:presLayoutVars>
          <dgm:bulletEnabled val="1"/>
        </dgm:presLayoutVars>
      </dgm:prSet>
      <dgm:spPr>
        <a:prstGeom prst="ellipse">
          <a:avLst/>
        </a:prstGeom>
      </dgm:spPr>
    </dgm:pt>
  </dgm:ptLst>
  <dgm:cxnLst>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C5656B5D-7625-4059-AEE9-2CF08D534B79}" type="presOf" srcId="{9B6F7520-AD8B-4F97-BD0C-42FB614CF0CD}" destId="{B1BC0347-77F7-43CE-9A7F-A77CA33CFA4C}" srcOrd="1"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gm:t>
    </dgm:pt>
    <dgm:pt modelId="{A3B7FC20-2785-474A-A3AF-5840F3DFBCA5}" type="parTrans" cxnId="{76E7F2A7-E372-4FC6-A5FD-84D1A6963D43}">
      <dgm:prSet/>
      <dgm:spPr/>
      <dgm:t>
        <a:bodyPr/>
        <a:lstStyle/>
        <a:p>
          <a:endParaRPr lang="zh-CN" altLang="en-US"/>
        </a:p>
      </dgm:t>
    </dgm:pt>
    <dgm:pt modelId="{0DFC1F52-4D6F-4A0D-9DDE-E05B51E62203}" type="sibTrans" cxnId="{76E7F2A7-E372-4FC6-A5FD-84D1A6963D43}">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设计理念</a:t>
          </a:r>
        </a:p>
      </dgm:t>
    </dgm:pt>
    <dgm:pt modelId="{1F753225-9DC2-4535-A19D-F79E6121B69C}" type="parTrans" cxnId="{EFF4FCA6-4CFE-4947-9130-9EF99ADA440C}">
      <dgm:prSet/>
      <dgm:spPr/>
      <dgm:t>
        <a:bodyPr/>
        <a:lstStyle/>
        <a:p>
          <a:endParaRPr lang="zh-CN" altLang="en-US"/>
        </a:p>
      </dgm:t>
    </dgm:pt>
    <dgm:pt modelId="{9B6F7520-AD8B-4F97-BD0C-42FB614CF0CD}" type="sibTrans" cxnId="{EFF4FCA6-4CFE-4947-9130-9EF99ADA440C}">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panose="020B0604020202020204"/>
              <a:ea typeface="微软雅黑" panose="020B0503020204020204" pitchFamily="34" charset="-122"/>
              <a:cs typeface="+mn-cs"/>
            </a:rPr>
            <a:t>程序内容</a:t>
          </a:r>
        </a:p>
      </dgm:t>
    </dgm:pt>
    <dgm:pt modelId="{F3357CB1-656A-47B9-9960-B1CC3945900A}" type="parTrans" cxnId="{2C048807-C914-4E86-98A2-771F177B35A6}">
      <dgm:prSet/>
      <dgm:spPr/>
      <dgm:t>
        <a:bodyPr/>
        <a:lstStyle/>
        <a:p>
          <a:endParaRPr lang="zh-CN" altLang="en-US"/>
        </a:p>
      </dgm:t>
    </dgm:pt>
    <dgm:pt modelId="{6A5C6FB0-DB8D-4AD2-98B2-E209E10B9AB3}" type="sibTrans" cxnId="{2C048807-C914-4E86-98A2-771F177B35A6}">
      <dgm:prSet/>
      <dgm:spPr>
        <a:ln>
          <a:solidFill>
            <a:srgbClr val="50A8C4"/>
          </a:solidFill>
        </a:ln>
      </dgm:spPr>
      <dgm:t>
        <a:bodyPr/>
        <a:lstStyle/>
        <a:p>
          <a:endParaRPr lang="zh-CN" altLang="en-US"/>
        </a:p>
      </dgm:t>
    </dgm:pt>
    <dgm:pt modelId="{B1300650-68B0-49BD-A3E2-59B78737DB34}">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600" dirty="0"/>
            <a:t>结构规划</a:t>
          </a:r>
        </a:p>
      </dgm:t>
    </dgm:pt>
    <dgm:pt modelId="{A6388F5A-227C-4553-B20F-9D533BD4C794}" type="parTrans" cxnId="{DB329183-297D-4530-A369-B8415618A541}">
      <dgm:prSet/>
      <dgm:spPr/>
      <dgm:t>
        <a:bodyPr/>
        <a:lstStyle/>
        <a:p>
          <a:endParaRPr lang="zh-CN" altLang="en-US"/>
        </a:p>
      </dgm:t>
    </dgm:pt>
    <dgm:pt modelId="{AB6377F0-467A-48A3-A0A1-815CF2279D2B}" type="sibTrans" cxnId="{DB329183-297D-4530-A369-B8415618A541}">
      <dgm:prSet/>
      <dgm:spPr>
        <a:ln>
          <a:solidFill>
            <a:srgbClr val="50A8C4"/>
          </a:solidFill>
        </a:ln>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4"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3"/>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3"/>
      <dgm:spPr/>
    </dgm:pt>
    <dgm:pt modelId="{38E2D946-F7D9-4EA9-8D57-2A5623A3A672}" type="pres">
      <dgm:prSet presAssocID="{37AB6883-54CD-48C9-97C4-52CD7583AF75}" presName="node" presStyleLbl="node1" presStyleIdx="1" presStyleCnt="4" custScaleX="93642">
        <dgm:presLayoutVars>
          <dgm:bulletEnabled val="1"/>
        </dgm:presLayoutVars>
      </dgm:prSet>
      <dgm:spPr>
        <a:xfrm>
          <a:off x="2364443" y="0"/>
          <a:ext cx="1806567" cy="543760"/>
        </a:xfrm>
        <a:prstGeom prst="ellipse">
          <a:avLst/>
        </a:prstGeom>
      </dgm:spPr>
    </dgm:pt>
    <dgm:pt modelId="{AD2CB772-5577-4D25-B7B8-C30D57C29C61}" type="pres">
      <dgm:prSet presAssocID="{9B6F7520-AD8B-4F97-BD0C-42FB614CF0CD}" presName="sibTrans" presStyleLbl="sibTrans2D1" presStyleIdx="1" presStyleCnt="3"/>
      <dgm:spPr>
        <a:xfrm>
          <a:off x="4363932" y="32655"/>
          <a:ext cx="408996" cy="478448"/>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3"/>
      <dgm:spPr/>
    </dgm:pt>
    <dgm:pt modelId="{474A0BCA-69EB-46C9-954D-3124D6478848}" type="pres">
      <dgm:prSet presAssocID="{56A12A67-2C48-4E82-B5AA-A410AC9BE309}" presName="node" presStyleLbl="node1" presStyleIdx="2" presStyleCnt="4" custScaleX="93544">
        <dgm:presLayoutVars>
          <dgm:bulletEnabled val="1"/>
        </dgm:presLayoutVars>
      </dgm:prSet>
      <dgm:spPr>
        <a:xfrm>
          <a:off x="4942701" y="0"/>
          <a:ext cx="1804676" cy="543760"/>
        </a:xfrm>
        <a:prstGeom prst="ellipse">
          <a:avLst/>
        </a:prstGeom>
      </dgm:spPr>
    </dgm:pt>
    <dgm:pt modelId="{B7ECDFD9-4630-4D27-944E-4B6C227DD92B}" type="pres">
      <dgm:prSet presAssocID="{6A5C6FB0-DB8D-4AD2-98B2-E209E10B9AB3}" presName="sibTrans" presStyleLbl="sibTrans2D1" presStyleIdx="2" presStyleCnt="3"/>
      <dgm:spPr/>
    </dgm:pt>
    <dgm:pt modelId="{55721187-F5EB-41A0-88AE-3427FD128B99}" type="pres">
      <dgm:prSet presAssocID="{6A5C6FB0-DB8D-4AD2-98B2-E209E10B9AB3}" presName="connectorText" presStyleLbl="sibTrans2D1" presStyleIdx="2" presStyleCnt="3"/>
      <dgm:spPr/>
    </dgm:pt>
    <dgm:pt modelId="{CADB3AC5-E400-4078-B016-BCDF6DA6F178}" type="pres">
      <dgm:prSet presAssocID="{B1300650-68B0-49BD-A3E2-59B78737DB34}" presName="node" presStyleLbl="node1" presStyleIdx="3" presStyleCnt="4" custScaleX="91014" custLinFactNeighborX="-8822" custLinFactNeighborY="4618">
        <dgm:presLayoutVars>
          <dgm:bulletEnabled val="1"/>
        </dgm:presLayoutVars>
      </dgm:prSet>
      <dgm:spPr>
        <a:prstGeom prst="ellipse">
          <a:avLst/>
        </a:prstGeom>
      </dgm:spPr>
    </dgm:pt>
  </dgm:ptLst>
  <dgm:cxnLst>
    <dgm:cxn modelId="{2C048807-C914-4E86-98A2-771F177B35A6}" srcId="{407F31F1-0765-4DD7-B1CB-F5FF19C9640A}" destId="{56A12A67-2C48-4E82-B5AA-A410AC9BE309}" srcOrd="2" destOrd="0" parTransId="{F3357CB1-656A-47B9-9960-B1CC3945900A}" sibTransId="{6A5C6FB0-DB8D-4AD2-98B2-E209E10B9AB3}"/>
    <dgm:cxn modelId="{46266E2A-792A-4019-97BC-BB9C5B345E0A}" type="presOf" srcId="{D88FF4DD-6210-414A-BAEF-2C03648BC6E1}" destId="{8673C2A1-A185-48D7-8290-BD6EC4BF2118}" srcOrd="0" destOrd="0" presId="urn:microsoft.com/office/officeart/2005/8/layout/process1"/>
    <dgm:cxn modelId="{0F2D6438-4075-47EA-9F59-9BCDF4BDDB08}" type="presOf" srcId="{37AB6883-54CD-48C9-97C4-52CD7583AF75}" destId="{38E2D946-F7D9-4EA9-8D57-2A5623A3A672}" srcOrd="0" destOrd="0" presId="urn:microsoft.com/office/officeart/2005/8/layout/process1"/>
    <dgm:cxn modelId="{BEADC643-D968-4A7C-9C92-2F48EE96B90C}" type="presOf" srcId="{B1300650-68B0-49BD-A3E2-59B78737DB34}" destId="{CADB3AC5-E400-4078-B016-BCDF6DA6F178}" srcOrd="0" destOrd="0" presId="urn:microsoft.com/office/officeart/2005/8/layout/process1"/>
    <dgm:cxn modelId="{4F3E6871-970E-4A02-8548-99CE4464B74F}" type="presOf" srcId="{9B6F7520-AD8B-4F97-BD0C-42FB614CF0CD}" destId="{AD2CB772-5577-4D25-B7B8-C30D57C29C61}" srcOrd="0" destOrd="0" presId="urn:microsoft.com/office/officeart/2005/8/layout/process1"/>
    <dgm:cxn modelId="{F63A3B52-A4A7-432C-B902-EF0D0A83B345}" type="presOf" srcId="{6A5C6FB0-DB8D-4AD2-98B2-E209E10B9AB3}" destId="{55721187-F5EB-41A0-88AE-3427FD128B99}" srcOrd="1" destOrd="0" presId="urn:microsoft.com/office/officeart/2005/8/layout/process1"/>
    <dgm:cxn modelId="{0D141B55-FC58-47CD-BE88-57795F7D57B5}" type="presOf" srcId="{6A5C6FB0-DB8D-4AD2-98B2-E209E10B9AB3}" destId="{B7ECDFD9-4630-4D27-944E-4B6C227DD92B}" srcOrd="0" destOrd="0" presId="urn:microsoft.com/office/officeart/2005/8/layout/process1"/>
    <dgm:cxn modelId="{1CC6A181-75C3-43A6-B52E-FF7051DDBB39}" type="presOf" srcId="{0DFC1F52-4D6F-4A0D-9DDE-E05B51E62203}" destId="{316A7F79-4C73-4614-ADE1-635FF2912247}" srcOrd="0" destOrd="0" presId="urn:microsoft.com/office/officeart/2005/8/layout/process1"/>
    <dgm:cxn modelId="{DB329183-297D-4530-A369-B8415618A541}" srcId="{407F31F1-0765-4DD7-B1CB-F5FF19C9640A}" destId="{B1300650-68B0-49BD-A3E2-59B78737DB34}" srcOrd="3" destOrd="0" parTransId="{A6388F5A-227C-4553-B20F-9D533BD4C794}" sibTransId="{AB6377F0-467A-48A3-A0A1-815CF2279D2B}"/>
    <dgm:cxn modelId="{01A36484-DF36-4480-9868-3D129FD4F27B}" type="presOf" srcId="{56A12A67-2C48-4E82-B5AA-A410AC9BE309}" destId="{474A0BCA-69EB-46C9-954D-3124D6478848}" srcOrd="0" destOrd="0" presId="urn:microsoft.com/office/officeart/2005/8/layout/process1"/>
    <dgm:cxn modelId="{24B0948C-E1E1-4A22-9F7B-631C012CE878}" type="presOf" srcId="{9B6F7520-AD8B-4F97-BD0C-42FB614CF0CD}" destId="{B1BC0347-77F7-43CE-9A7F-A77CA33CFA4C}" srcOrd="1" destOrd="0" presId="urn:microsoft.com/office/officeart/2005/8/layout/process1"/>
    <dgm:cxn modelId="{EFF4FCA6-4CFE-4947-9130-9EF99ADA440C}" srcId="{407F31F1-0765-4DD7-B1CB-F5FF19C9640A}" destId="{37AB6883-54CD-48C9-97C4-52CD7583AF75}" srcOrd="1" destOrd="0" parTransId="{1F753225-9DC2-4535-A19D-F79E6121B69C}" sibTransId="{9B6F7520-AD8B-4F97-BD0C-42FB614CF0CD}"/>
    <dgm:cxn modelId="{76E7F2A7-E372-4FC6-A5FD-84D1A6963D43}" srcId="{407F31F1-0765-4DD7-B1CB-F5FF19C9640A}" destId="{D88FF4DD-6210-414A-BAEF-2C03648BC6E1}" srcOrd="0" destOrd="0" parTransId="{A3B7FC20-2785-474A-A3AF-5840F3DFBCA5}" sibTransId="{0DFC1F52-4D6F-4A0D-9DDE-E05B51E62203}"/>
    <dgm:cxn modelId="{7079E6B5-C07E-40F7-816A-7B295561A8B2}" type="presOf" srcId="{407F31F1-0765-4DD7-B1CB-F5FF19C9640A}" destId="{C5103366-558F-46E4-B0EC-4C4A5C02F73C}" srcOrd="0" destOrd="0" presId="urn:microsoft.com/office/officeart/2005/8/layout/process1"/>
    <dgm:cxn modelId="{092E38E4-8E12-41E9-BF11-11EDB6AE8E1C}" type="presOf" srcId="{0DFC1F52-4D6F-4A0D-9DDE-E05B51E62203}" destId="{A80A1162-2898-4931-AE39-1137F5CEC8E1}" srcOrd="1" destOrd="0" presId="urn:microsoft.com/office/officeart/2005/8/layout/process1"/>
    <dgm:cxn modelId="{367B3046-FAC7-463F-99FF-5F6E6E15A89E}" type="presParOf" srcId="{C5103366-558F-46E4-B0EC-4C4A5C02F73C}" destId="{8673C2A1-A185-48D7-8290-BD6EC4BF2118}" srcOrd="0" destOrd="0" presId="urn:microsoft.com/office/officeart/2005/8/layout/process1"/>
    <dgm:cxn modelId="{765EC43F-B709-4FAF-8EE9-F92EAFA00DED}" type="presParOf" srcId="{C5103366-558F-46E4-B0EC-4C4A5C02F73C}" destId="{316A7F79-4C73-4614-ADE1-635FF2912247}" srcOrd="1" destOrd="0" presId="urn:microsoft.com/office/officeart/2005/8/layout/process1"/>
    <dgm:cxn modelId="{8DE0BAED-72EB-45F9-8D33-66FB352CC126}" type="presParOf" srcId="{316A7F79-4C73-4614-ADE1-635FF2912247}" destId="{A80A1162-2898-4931-AE39-1137F5CEC8E1}" srcOrd="0" destOrd="0" presId="urn:microsoft.com/office/officeart/2005/8/layout/process1"/>
    <dgm:cxn modelId="{AF804523-E136-4569-A762-1C49EC2D6524}" type="presParOf" srcId="{C5103366-558F-46E4-B0EC-4C4A5C02F73C}" destId="{38E2D946-F7D9-4EA9-8D57-2A5623A3A672}" srcOrd="2" destOrd="0" presId="urn:microsoft.com/office/officeart/2005/8/layout/process1"/>
    <dgm:cxn modelId="{BC4299E4-9BC8-4966-AD3D-5519B171C4C7}" type="presParOf" srcId="{C5103366-558F-46E4-B0EC-4C4A5C02F73C}" destId="{AD2CB772-5577-4D25-B7B8-C30D57C29C61}" srcOrd="3" destOrd="0" presId="urn:microsoft.com/office/officeart/2005/8/layout/process1"/>
    <dgm:cxn modelId="{0CC1563D-8B03-4FC9-A066-29AC0BFA3109}" type="presParOf" srcId="{AD2CB772-5577-4D25-B7B8-C30D57C29C61}" destId="{B1BC0347-77F7-43CE-9A7F-A77CA33CFA4C}" srcOrd="0" destOrd="0" presId="urn:microsoft.com/office/officeart/2005/8/layout/process1"/>
    <dgm:cxn modelId="{86491289-0595-4C1A-A93A-DFA9C170F7C3}" type="presParOf" srcId="{C5103366-558F-46E4-B0EC-4C4A5C02F73C}" destId="{474A0BCA-69EB-46C9-954D-3124D6478848}" srcOrd="4" destOrd="0" presId="urn:microsoft.com/office/officeart/2005/8/layout/process1"/>
    <dgm:cxn modelId="{CB55ABA2-0EF0-4A26-B435-EE04F365279A}" type="presParOf" srcId="{C5103366-558F-46E4-B0EC-4C4A5C02F73C}" destId="{B7ECDFD9-4630-4D27-944E-4B6C227DD92B}" srcOrd="5" destOrd="0" presId="urn:microsoft.com/office/officeart/2005/8/layout/process1"/>
    <dgm:cxn modelId="{670DD7D6-6802-4E7A-BD43-8F3B8D55705C}" type="presParOf" srcId="{B7ECDFD9-4630-4D27-944E-4B6C227DD92B}" destId="{55721187-F5EB-41A0-88AE-3427FD128B99}" srcOrd="0" destOrd="0" presId="urn:microsoft.com/office/officeart/2005/8/layout/process1"/>
    <dgm:cxn modelId="{95425DFE-3A49-412C-BC2E-6FE39D107F76}" type="presParOf" srcId="{C5103366-558F-46E4-B0EC-4C4A5C02F73C}" destId="{CADB3AC5-E400-4078-B016-BCDF6DA6F178}" srcOrd="6"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gm:t>
    </dgm:pt>
    <dgm:pt modelId="{A3B7FC20-2785-474A-A3AF-5840F3DFBCA5}" type="parTrans" cxnId="{834B15DC-A194-4D53-8580-FF9FA15D0882}">
      <dgm:prSet/>
      <dgm:spPr/>
      <dgm:t>
        <a:bodyPr/>
        <a:lstStyle/>
        <a:p>
          <a:endParaRPr lang="zh-CN" altLang="en-US"/>
        </a:p>
      </dgm:t>
    </dgm:pt>
    <dgm:pt modelId="{0DFC1F52-4D6F-4A0D-9DDE-E05B51E62203}" type="sibTrans" cxnId="{834B15DC-A194-4D53-8580-FF9FA15D0882}">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设计理念</a:t>
          </a:r>
        </a:p>
      </dgm:t>
    </dgm:pt>
    <dgm:pt modelId="{1F753225-9DC2-4535-A19D-F79E6121B69C}" type="parTrans" cxnId="{0A1316C9-8678-40BC-B2F3-238CCBE9E209}">
      <dgm:prSet/>
      <dgm:spPr/>
      <dgm:t>
        <a:bodyPr/>
        <a:lstStyle/>
        <a:p>
          <a:endParaRPr lang="zh-CN" altLang="en-US"/>
        </a:p>
      </dgm:t>
    </dgm:pt>
    <dgm:pt modelId="{9B6F7520-AD8B-4F97-BD0C-42FB614CF0CD}" type="sibTrans" cxnId="{0A1316C9-8678-40BC-B2F3-238CCBE9E209}">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程序内容</a:t>
          </a:r>
        </a:p>
      </dgm:t>
    </dgm:pt>
    <dgm:pt modelId="{F3357CB1-656A-47B9-9960-B1CC3945900A}" type="parTrans" cxnId="{AC331888-33ED-4E43-ADC3-B73E52605AC9}">
      <dgm:prSet/>
      <dgm:spPr/>
      <dgm:t>
        <a:bodyPr/>
        <a:lstStyle/>
        <a:p>
          <a:endParaRPr lang="zh-CN" altLang="en-US"/>
        </a:p>
      </dgm:t>
    </dgm:pt>
    <dgm:pt modelId="{6A5C6FB0-DB8D-4AD2-98B2-E209E10B9AB3}" type="sibTrans" cxnId="{AC331888-33ED-4E43-ADC3-B73E52605AC9}">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gn="ctr" defTabSz="711200">
            <a:lnSpc>
              <a:spcPct val="100000"/>
            </a:lnSpc>
            <a:spcBef>
              <a:spcPct val="0"/>
            </a:spcBef>
            <a:spcAft>
              <a:spcPct val="35000"/>
            </a:spcAft>
          </a:pPr>
          <a:r>
            <a:rPr lang="zh-CN" altLang="en-US" sz="1600" b="1" kern="1200" dirty="0">
              <a:solidFill>
                <a:prstClr val="white"/>
              </a:solidFill>
              <a:latin typeface="Arial" panose="020B0604020202020204"/>
              <a:ea typeface="微软雅黑" panose="020B0503020204020204" pitchFamily="34" charset="-122"/>
              <a:cs typeface="+mn-cs"/>
            </a:rPr>
            <a:t>结构规划</a:t>
          </a:r>
        </a:p>
      </dgm:t>
    </dgm:pt>
    <dgm:pt modelId="{A6388F5A-227C-4553-B20F-9D533BD4C794}" type="parTrans" cxnId="{8DA07632-5589-4330-B50D-BEA3FFCE3397}">
      <dgm:prSet/>
      <dgm:spPr/>
      <dgm:t>
        <a:bodyPr/>
        <a:lstStyle/>
        <a:p>
          <a:endParaRPr lang="zh-CN" altLang="en-US"/>
        </a:p>
      </dgm:t>
    </dgm:pt>
    <dgm:pt modelId="{AB6377F0-467A-48A3-A0A1-815CF2279D2B}" type="sibTrans" cxnId="{8DA07632-5589-4330-B50D-BEA3FFCE3397}">
      <dgm:prSet/>
      <dgm:spPr>
        <a:ln>
          <a:solidFill>
            <a:srgbClr val="50A8C4"/>
          </a:solidFill>
        </a:ln>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4"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3"/>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3"/>
      <dgm:spPr/>
    </dgm:pt>
    <dgm:pt modelId="{38E2D946-F7D9-4EA9-8D57-2A5623A3A672}" type="pres">
      <dgm:prSet presAssocID="{37AB6883-54CD-48C9-97C4-52CD7583AF75}" presName="node" presStyleLbl="node1" presStyleIdx="1" presStyleCnt="4" custScaleX="93642">
        <dgm:presLayoutVars>
          <dgm:bulletEnabled val="1"/>
        </dgm:presLayoutVars>
      </dgm:prSet>
      <dgm:spPr>
        <a:xfrm>
          <a:off x="2364443" y="0"/>
          <a:ext cx="1806567" cy="543760"/>
        </a:xfrm>
        <a:prstGeom prst="ellipse">
          <a:avLst/>
        </a:prstGeom>
      </dgm:spPr>
    </dgm:pt>
    <dgm:pt modelId="{AD2CB772-5577-4D25-B7B8-C30D57C29C61}" type="pres">
      <dgm:prSet presAssocID="{9B6F7520-AD8B-4F97-BD0C-42FB614CF0CD}" presName="sibTrans" presStyleLbl="sibTrans2D1" presStyleIdx="1" presStyleCnt="3"/>
      <dgm:spPr>
        <a:xfrm>
          <a:off x="4363932" y="32655"/>
          <a:ext cx="408996" cy="478448"/>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3"/>
      <dgm:spPr/>
    </dgm:pt>
    <dgm:pt modelId="{474A0BCA-69EB-46C9-954D-3124D6478848}" type="pres">
      <dgm:prSet presAssocID="{56A12A67-2C48-4E82-B5AA-A410AC9BE309}" presName="node" presStyleLbl="node1" presStyleIdx="2" presStyleCnt="4" custScaleX="93544">
        <dgm:presLayoutVars>
          <dgm:bulletEnabled val="1"/>
        </dgm:presLayoutVars>
      </dgm:prSet>
      <dgm:spPr>
        <a:xfrm>
          <a:off x="4942701" y="0"/>
          <a:ext cx="1804676" cy="543760"/>
        </a:xfrm>
        <a:prstGeom prst="ellipse">
          <a:avLst/>
        </a:prstGeom>
      </dgm:spPr>
    </dgm:pt>
    <dgm:pt modelId="{B7ECDFD9-4630-4D27-944E-4B6C227DD92B}" type="pres">
      <dgm:prSet presAssocID="{6A5C6FB0-DB8D-4AD2-98B2-E209E10B9AB3}" presName="sibTrans" presStyleLbl="sibTrans2D1" presStyleIdx="2" presStyleCnt="3"/>
      <dgm:spPr>
        <a:xfrm>
          <a:off x="6923280" y="32655"/>
          <a:ext cx="372914" cy="478448"/>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3"/>
      <dgm:spPr/>
    </dgm:pt>
    <dgm:pt modelId="{CADB3AC5-E400-4078-B016-BCDF6DA6F178}" type="pres">
      <dgm:prSet presAssocID="{B1300650-68B0-49BD-A3E2-59B78737DB34}" presName="node" presStyleLbl="node1" presStyleIdx="3" presStyleCnt="4" custScaleX="91014" custLinFactNeighborX="-8822" custLinFactNeighborY="4618">
        <dgm:presLayoutVars>
          <dgm:bulletEnabled val="1"/>
        </dgm:presLayoutVars>
      </dgm:prSet>
      <dgm:spPr>
        <a:xfrm>
          <a:off x="7450990" y="0"/>
          <a:ext cx="1755867" cy="543760"/>
        </a:xfrm>
        <a:prstGeom prst="ellipse">
          <a:avLst/>
        </a:prstGeom>
      </dgm:spPr>
    </dgm:pt>
  </dgm:ptLst>
  <dgm:cxnLst>
    <dgm:cxn modelId="{095E3003-D751-4C60-958B-98E9FA9393D9}" type="presOf" srcId="{6A5C6FB0-DB8D-4AD2-98B2-E209E10B9AB3}" destId="{55721187-F5EB-41A0-88AE-3427FD128B99}" srcOrd="1" destOrd="0" presId="urn:microsoft.com/office/officeart/2005/8/layout/process1"/>
    <dgm:cxn modelId="{73AC3704-6B1E-4116-8DAD-D3924916E1A4}" type="presOf" srcId="{9B6F7520-AD8B-4F97-BD0C-42FB614CF0CD}" destId="{AD2CB772-5577-4D25-B7B8-C30D57C29C61}" srcOrd="0" destOrd="0" presId="urn:microsoft.com/office/officeart/2005/8/layout/process1"/>
    <dgm:cxn modelId="{28B28A0A-AA82-4A9B-8AC4-E7FF8717776A}" type="presOf" srcId="{407F31F1-0765-4DD7-B1CB-F5FF19C9640A}" destId="{C5103366-558F-46E4-B0EC-4C4A5C02F73C}" srcOrd="0" destOrd="0" presId="urn:microsoft.com/office/officeart/2005/8/layout/process1"/>
    <dgm:cxn modelId="{AEA33C16-E24C-4F98-8812-93D90D53C308}" type="presOf" srcId="{37AB6883-54CD-48C9-97C4-52CD7583AF75}" destId="{38E2D946-F7D9-4EA9-8D57-2A5623A3A672}" srcOrd="0" destOrd="0" presId="urn:microsoft.com/office/officeart/2005/8/layout/process1"/>
    <dgm:cxn modelId="{5A1A801C-74FA-4CFA-A4A9-242E0F7D677E}" type="presOf" srcId="{0DFC1F52-4D6F-4A0D-9DDE-E05B51E62203}" destId="{316A7F79-4C73-4614-ADE1-635FF2912247}" srcOrd="0" destOrd="0" presId="urn:microsoft.com/office/officeart/2005/8/layout/process1"/>
    <dgm:cxn modelId="{8DA07632-5589-4330-B50D-BEA3FFCE3397}" srcId="{407F31F1-0765-4DD7-B1CB-F5FF19C9640A}" destId="{B1300650-68B0-49BD-A3E2-59B78737DB34}" srcOrd="3" destOrd="0" parTransId="{A6388F5A-227C-4553-B20F-9D533BD4C794}" sibTransId="{AB6377F0-467A-48A3-A0A1-815CF2279D2B}"/>
    <dgm:cxn modelId="{E6F2475F-BA0F-44B7-8D7C-2EB7AB1F7CF9}" type="presOf" srcId="{0DFC1F52-4D6F-4A0D-9DDE-E05B51E62203}" destId="{A80A1162-2898-4931-AE39-1137F5CEC8E1}" srcOrd="1" destOrd="0" presId="urn:microsoft.com/office/officeart/2005/8/layout/process1"/>
    <dgm:cxn modelId="{A5D2316E-B655-429C-B409-01F8BC7C5164}" type="presOf" srcId="{9B6F7520-AD8B-4F97-BD0C-42FB614CF0CD}" destId="{B1BC0347-77F7-43CE-9A7F-A77CA33CFA4C}" srcOrd="1" destOrd="0" presId="urn:microsoft.com/office/officeart/2005/8/layout/process1"/>
    <dgm:cxn modelId="{A228A659-04EB-4882-8B53-03E144ABEBB8}" type="presOf" srcId="{56A12A67-2C48-4E82-B5AA-A410AC9BE309}" destId="{474A0BCA-69EB-46C9-954D-3124D6478848}" srcOrd="0" destOrd="0" presId="urn:microsoft.com/office/officeart/2005/8/layout/process1"/>
    <dgm:cxn modelId="{AC331888-33ED-4E43-ADC3-B73E52605AC9}" srcId="{407F31F1-0765-4DD7-B1CB-F5FF19C9640A}" destId="{56A12A67-2C48-4E82-B5AA-A410AC9BE309}" srcOrd="2" destOrd="0" parTransId="{F3357CB1-656A-47B9-9960-B1CC3945900A}" sibTransId="{6A5C6FB0-DB8D-4AD2-98B2-E209E10B9AB3}"/>
    <dgm:cxn modelId="{249B01B9-0573-4DDA-8BCD-FB4EDFB9AB1B}" type="presOf" srcId="{D88FF4DD-6210-414A-BAEF-2C03648BC6E1}" destId="{8673C2A1-A185-48D7-8290-BD6EC4BF2118}" srcOrd="0" destOrd="0" presId="urn:microsoft.com/office/officeart/2005/8/layout/process1"/>
    <dgm:cxn modelId="{309E79C1-DDB6-4B02-8212-B090A610B58F}" type="presOf" srcId="{6A5C6FB0-DB8D-4AD2-98B2-E209E10B9AB3}" destId="{B7ECDFD9-4630-4D27-944E-4B6C227DD92B}" srcOrd="0" destOrd="0" presId="urn:microsoft.com/office/officeart/2005/8/layout/process1"/>
    <dgm:cxn modelId="{0A1316C9-8678-40BC-B2F3-238CCBE9E209}" srcId="{407F31F1-0765-4DD7-B1CB-F5FF19C9640A}" destId="{37AB6883-54CD-48C9-97C4-52CD7583AF75}" srcOrd="1" destOrd="0" parTransId="{1F753225-9DC2-4535-A19D-F79E6121B69C}" sibTransId="{9B6F7520-AD8B-4F97-BD0C-42FB614CF0CD}"/>
    <dgm:cxn modelId="{834B15DC-A194-4D53-8580-FF9FA15D0882}" srcId="{407F31F1-0765-4DD7-B1CB-F5FF19C9640A}" destId="{D88FF4DD-6210-414A-BAEF-2C03648BC6E1}" srcOrd="0" destOrd="0" parTransId="{A3B7FC20-2785-474A-A3AF-5840F3DFBCA5}" sibTransId="{0DFC1F52-4D6F-4A0D-9DDE-E05B51E62203}"/>
    <dgm:cxn modelId="{214436FF-E61C-4E61-9E9C-76A5736245CD}" type="presOf" srcId="{B1300650-68B0-49BD-A3E2-59B78737DB34}" destId="{CADB3AC5-E400-4078-B016-BCDF6DA6F178}" srcOrd="0" destOrd="0" presId="urn:microsoft.com/office/officeart/2005/8/layout/process1"/>
    <dgm:cxn modelId="{C6D69051-2896-414D-B386-0B9F34C26B78}" type="presParOf" srcId="{C5103366-558F-46E4-B0EC-4C4A5C02F73C}" destId="{8673C2A1-A185-48D7-8290-BD6EC4BF2118}" srcOrd="0" destOrd="0" presId="urn:microsoft.com/office/officeart/2005/8/layout/process1"/>
    <dgm:cxn modelId="{86B4ECB7-65C5-40B1-8949-586FF60C1321}" type="presParOf" srcId="{C5103366-558F-46E4-B0EC-4C4A5C02F73C}" destId="{316A7F79-4C73-4614-ADE1-635FF2912247}" srcOrd="1" destOrd="0" presId="urn:microsoft.com/office/officeart/2005/8/layout/process1"/>
    <dgm:cxn modelId="{CA25AE1D-6639-46F8-BD17-88B198F1CE66}" type="presParOf" srcId="{316A7F79-4C73-4614-ADE1-635FF2912247}" destId="{A80A1162-2898-4931-AE39-1137F5CEC8E1}" srcOrd="0" destOrd="0" presId="urn:microsoft.com/office/officeart/2005/8/layout/process1"/>
    <dgm:cxn modelId="{0E1C1AA2-AFD4-4B3A-9B53-C5EA32969BE4}" type="presParOf" srcId="{C5103366-558F-46E4-B0EC-4C4A5C02F73C}" destId="{38E2D946-F7D9-4EA9-8D57-2A5623A3A672}" srcOrd="2" destOrd="0" presId="urn:microsoft.com/office/officeart/2005/8/layout/process1"/>
    <dgm:cxn modelId="{EBADBAB3-415A-4B8D-8C88-439F92F6CF35}" type="presParOf" srcId="{C5103366-558F-46E4-B0EC-4C4A5C02F73C}" destId="{AD2CB772-5577-4D25-B7B8-C30D57C29C61}" srcOrd="3" destOrd="0" presId="urn:microsoft.com/office/officeart/2005/8/layout/process1"/>
    <dgm:cxn modelId="{154B071F-B8ED-4826-9638-601DD5345763}" type="presParOf" srcId="{AD2CB772-5577-4D25-B7B8-C30D57C29C61}" destId="{B1BC0347-77F7-43CE-9A7F-A77CA33CFA4C}" srcOrd="0" destOrd="0" presId="urn:microsoft.com/office/officeart/2005/8/layout/process1"/>
    <dgm:cxn modelId="{C7FEFE9D-3F33-4F41-9688-D14F8CE70BF9}" type="presParOf" srcId="{C5103366-558F-46E4-B0EC-4C4A5C02F73C}" destId="{474A0BCA-69EB-46C9-954D-3124D6478848}" srcOrd="4" destOrd="0" presId="urn:microsoft.com/office/officeart/2005/8/layout/process1"/>
    <dgm:cxn modelId="{21A26F4B-E9FC-4641-840E-A967DACCC495}" type="presParOf" srcId="{C5103366-558F-46E4-B0EC-4C4A5C02F73C}" destId="{B7ECDFD9-4630-4D27-944E-4B6C227DD92B}" srcOrd="5" destOrd="0" presId="urn:microsoft.com/office/officeart/2005/8/layout/process1"/>
    <dgm:cxn modelId="{B35679D8-12CF-41B9-B977-1248A9ABD2DD}" type="presParOf" srcId="{B7ECDFD9-4630-4D27-944E-4B6C227DD92B}" destId="{55721187-F5EB-41A0-88AE-3427FD128B99}" srcOrd="0" destOrd="0" presId="urn:microsoft.com/office/officeart/2005/8/layout/process1"/>
    <dgm:cxn modelId="{0B9822AC-B654-4DDD-BD25-9CD2E88EDA9D}" type="presParOf" srcId="{C5103366-558F-46E4-B0EC-4C4A5C02F73C}" destId="{CADB3AC5-E400-4078-B016-BCDF6DA6F178}" srcOrd="6"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gm:t>
    </dgm:pt>
    <dgm:pt modelId="{A3B7FC20-2785-474A-A3AF-5840F3DFBCA5}" type="parTrans" cxnId="{B62EDB43-9F76-40F8-9D65-B17E67DEB639}">
      <dgm:prSet/>
      <dgm:spPr/>
      <dgm:t>
        <a:bodyPr/>
        <a:lstStyle/>
        <a:p>
          <a:endParaRPr lang="zh-CN" altLang="en-US"/>
        </a:p>
      </dgm:t>
    </dgm:pt>
    <dgm:pt modelId="{0DFC1F52-4D6F-4A0D-9DDE-E05B51E62203}" type="sibTrans" cxnId="{B62EDB43-9F76-40F8-9D65-B17E67DEB639}">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设计理念</a:t>
          </a:r>
        </a:p>
      </dgm:t>
    </dgm:pt>
    <dgm:pt modelId="{1F753225-9DC2-4535-A19D-F79E6121B69C}" type="parTrans" cxnId="{E7F434A4-118F-4017-A233-F800DE73FA12}">
      <dgm:prSet/>
      <dgm:spPr/>
      <dgm:t>
        <a:bodyPr/>
        <a:lstStyle/>
        <a:p>
          <a:endParaRPr lang="zh-CN" altLang="en-US"/>
        </a:p>
      </dgm:t>
    </dgm:pt>
    <dgm:pt modelId="{9B6F7520-AD8B-4F97-BD0C-42FB614CF0CD}" type="sibTrans" cxnId="{E7F434A4-118F-4017-A233-F800DE73FA12}">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程序内容</a:t>
          </a:r>
        </a:p>
      </dgm:t>
    </dgm:pt>
    <dgm:pt modelId="{F3357CB1-656A-47B9-9960-B1CC3945900A}" type="parTrans" cxnId="{38D6BA5F-E9B6-48B3-AC89-8C6BC22D1B3E}">
      <dgm:prSet/>
      <dgm:spPr/>
      <dgm:t>
        <a:bodyPr/>
        <a:lstStyle/>
        <a:p>
          <a:endParaRPr lang="zh-CN" altLang="en-US"/>
        </a:p>
      </dgm:t>
    </dgm:pt>
    <dgm:pt modelId="{6A5C6FB0-DB8D-4AD2-98B2-E209E10B9AB3}" type="sibTrans" cxnId="{38D6BA5F-E9B6-48B3-AC89-8C6BC22D1B3E}">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gn="ctr" defTabSz="711200">
            <a:lnSpc>
              <a:spcPct val="100000"/>
            </a:lnSpc>
            <a:spcBef>
              <a:spcPct val="0"/>
            </a:spcBef>
            <a:spcAft>
              <a:spcPct val="35000"/>
            </a:spcAft>
          </a:pPr>
          <a:r>
            <a:rPr lang="zh-CN" altLang="en-US" sz="1600" b="1" kern="1200" dirty="0">
              <a:solidFill>
                <a:prstClr val="white"/>
              </a:solidFill>
              <a:latin typeface="Arial" panose="020B0604020202020204"/>
              <a:ea typeface="微软雅黑" panose="020B0503020204020204" pitchFamily="34" charset="-122"/>
              <a:cs typeface="+mn-cs"/>
            </a:rPr>
            <a:t>结构规划</a:t>
          </a:r>
        </a:p>
      </dgm:t>
    </dgm:pt>
    <dgm:pt modelId="{A6388F5A-227C-4553-B20F-9D533BD4C794}" type="parTrans" cxnId="{C7804C22-E9F8-4CB5-851F-9545488A076C}">
      <dgm:prSet/>
      <dgm:spPr/>
      <dgm:t>
        <a:bodyPr/>
        <a:lstStyle/>
        <a:p>
          <a:endParaRPr lang="zh-CN" altLang="en-US"/>
        </a:p>
      </dgm:t>
    </dgm:pt>
    <dgm:pt modelId="{AB6377F0-467A-48A3-A0A1-815CF2279D2B}" type="sibTrans" cxnId="{C7804C22-E9F8-4CB5-851F-9545488A076C}">
      <dgm:prSet/>
      <dgm:spPr>
        <a:ln>
          <a:solidFill>
            <a:srgbClr val="50A8C4"/>
          </a:solidFill>
        </a:ln>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4"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3"/>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3"/>
      <dgm:spPr/>
    </dgm:pt>
    <dgm:pt modelId="{38E2D946-F7D9-4EA9-8D57-2A5623A3A672}" type="pres">
      <dgm:prSet presAssocID="{37AB6883-54CD-48C9-97C4-52CD7583AF75}" presName="node" presStyleLbl="node1" presStyleIdx="1" presStyleCnt="4" custScaleX="93642">
        <dgm:presLayoutVars>
          <dgm:bulletEnabled val="1"/>
        </dgm:presLayoutVars>
      </dgm:prSet>
      <dgm:spPr>
        <a:xfrm>
          <a:off x="2364443" y="0"/>
          <a:ext cx="1806567" cy="543760"/>
        </a:xfrm>
        <a:prstGeom prst="ellipse">
          <a:avLst/>
        </a:prstGeom>
      </dgm:spPr>
    </dgm:pt>
    <dgm:pt modelId="{AD2CB772-5577-4D25-B7B8-C30D57C29C61}" type="pres">
      <dgm:prSet presAssocID="{9B6F7520-AD8B-4F97-BD0C-42FB614CF0CD}" presName="sibTrans" presStyleLbl="sibTrans2D1" presStyleIdx="1" presStyleCnt="3"/>
      <dgm:spPr>
        <a:xfrm>
          <a:off x="4363932" y="32655"/>
          <a:ext cx="408996" cy="478448"/>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3"/>
      <dgm:spPr/>
    </dgm:pt>
    <dgm:pt modelId="{474A0BCA-69EB-46C9-954D-3124D6478848}" type="pres">
      <dgm:prSet presAssocID="{56A12A67-2C48-4E82-B5AA-A410AC9BE309}" presName="node" presStyleLbl="node1" presStyleIdx="2" presStyleCnt="4" custScaleX="93544">
        <dgm:presLayoutVars>
          <dgm:bulletEnabled val="1"/>
        </dgm:presLayoutVars>
      </dgm:prSet>
      <dgm:spPr>
        <a:xfrm>
          <a:off x="4942701" y="0"/>
          <a:ext cx="1804676" cy="543760"/>
        </a:xfrm>
        <a:prstGeom prst="ellipse">
          <a:avLst/>
        </a:prstGeom>
      </dgm:spPr>
    </dgm:pt>
    <dgm:pt modelId="{B7ECDFD9-4630-4D27-944E-4B6C227DD92B}" type="pres">
      <dgm:prSet presAssocID="{6A5C6FB0-DB8D-4AD2-98B2-E209E10B9AB3}" presName="sibTrans" presStyleLbl="sibTrans2D1" presStyleIdx="2" presStyleCnt="3"/>
      <dgm:spPr>
        <a:xfrm>
          <a:off x="6923280" y="32655"/>
          <a:ext cx="372914" cy="478448"/>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3"/>
      <dgm:spPr/>
    </dgm:pt>
    <dgm:pt modelId="{CADB3AC5-E400-4078-B016-BCDF6DA6F178}" type="pres">
      <dgm:prSet presAssocID="{B1300650-68B0-49BD-A3E2-59B78737DB34}" presName="node" presStyleLbl="node1" presStyleIdx="3" presStyleCnt="4" custScaleX="91014" custLinFactNeighborX="-8822" custLinFactNeighborY="4618">
        <dgm:presLayoutVars>
          <dgm:bulletEnabled val="1"/>
        </dgm:presLayoutVars>
      </dgm:prSet>
      <dgm:spPr>
        <a:xfrm>
          <a:off x="7450990" y="0"/>
          <a:ext cx="1755867" cy="543760"/>
        </a:xfrm>
        <a:prstGeom prst="ellipse">
          <a:avLst/>
        </a:prstGeom>
      </dgm:spPr>
    </dgm:pt>
  </dgm:ptLst>
  <dgm:cxnLst>
    <dgm:cxn modelId="{ED49FB19-5A0B-4C4E-9B4A-A4FB5BDE90EB}" type="presOf" srcId="{6A5C6FB0-DB8D-4AD2-98B2-E209E10B9AB3}" destId="{55721187-F5EB-41A0-88AE-3427FD128B99}" srcOrd="1" destOrd="0" presId="urn:microsoft.com/office/officeart/2005/8/layout/process1"/>
    <dgm:cxn modelId="{C7804C22-E9F8-4CB5-851F-9545488A076C}" srcId="{407F31F1-0765-4DD7-B1CB-F5FF19C9640A}" destId="{B1300650-68B0-49BD-A3E2-59B78737DB34}" srcOrd="3" destOrd="0" parTransId="{A6388F5A-227C-4553-B20F-9D533BD4C794}" sibTransId="{AB6377F0-467A-48A3-A0A1-815CF2279D2B}"/>
    <dgm:cxn modelId="{38D6BA5F-E9B6-48B3-AC89-8C6BC22D1B3E}" srcId="{407F31F1-0765-4DD7-B1CB-F5FF19C9640A}" destId="{56A12A67-2C48-4E82-B5AA-A410AC9BE309}" srcOrd="2" destOrd="0" parTransId="{F3357CB1-656A-47B9-9960-B1CC3945900A}" sibTransId="{6A5C6FB0-DB8D-4AD2-98B2-E209E10B9AB3}"/>
    <dgm:cxn modelId="{B62EDB43-9F76-40F8-9D65-B17E67DEB639}" srcId="{407F31F1-0765-4DD7-B1CB-F5FF19C9640A}" destId="{D88FF4DD-6210-414A-BAEF-2C03648BC6E1}" srcOrd="0" destOrd="0" parTransId="{A3B7FC20-2785-474A-A3AF-5840F3DFBCA5}" sibTransId="{0DFC1F52-4D6F-4A0D-9DDE-E05B51E62203}"/>
    <dgm:cxn modelId="{9E288165-44A7-42CD-9DAF-E5274A1A89FC}" type="presOf" srcId="{0DFC1F52-4D6F-4A0D-9DDE-E05B51E62203}" destId="{A80A1162-2898-4931-AE39-1137F5CEC8E1}" srcOrd="1" destOrd="0" presId="urn:microsoft.com/office/officeart/2005/8/layout/process1"/>
    <dgm:cxn modelId="{2E76CA75-207C-4A23-B0AF-323ACF4A8BA1}" type="presOf" srcId="{9B6F7520-AD8B-4F97-BD0C-42FB614CF0CD}" destId="{B1BC0347-77F7-43CE-9A7F-A77CA33CFA4C}" srcOrd="1" destOrd="0" presId="urn:microsoft.com/office/officeart/2005/8/layout/process1"/>
    <dgm:cxn modelId="{9CEDE755-4668-4E4E-A5A0-C001957864BB}" type="presOf" srcId="{0DFC1F52-4D6F-4A0D-9DDE-E05B51E62203}" destId="{316A7F79-4C73-4614-ADE1-635FF2912247}" srcOrd="0" destOrd="0" presId="urn:microsoft.com/office/officeart/2005/8/layout/process1"/>
    <dgm:cxn modelId="{401C5885-7A72-4768-8E63-8BB39DB99502}" type="presOf" srcId="{B1300650-68B0-49BD-A3E2-59B78737DB34}" destId="{CADB3AC5-E400-4078-B016-BCDF6DA6F178}" srcOrd="0" destOrd="0" presId="urn:microsoft.com/office/officeart/2005/8/layout/process1"/>
    <dgm:cxn modelId="{6BC30E95-8F3D-455F-B881-B58CA432C3B8}" type="presOf" srcId="{56A12A67-2C48-4E82-B5AA-A410AC9BE309}" destId="{474A0BCA-69EB-46C9-954D-3124D6478848}" srcOrd="0" destOrd="0" presId="urn:microsoft.com/office/officeart/2005/8/layout/process1"/>
    <dgm:cxn modelId="{E85D979B-D7B8-4166-86BE-EC2332A17F2D}" type="presOf" srcId="{9B6F7520-AD8B-4F97-BD0C-42FB614CF0CD}" destId="{AD2CB772-5577-4D25-B7B8-C30D57C29C61}" srcOrd="0" destOrd="0" presId="urn:microsoft.com/office/officeart/2005/8/layout/process1"/>
    <dgm:cxn modelId="{6963CA9F-57F3-4E3E-837F-790BFEEB9AA5}" type="presOf" srcId="{407F31F1-0765-4DD7-B1CB-F5FF19C9640A}" destId="{C5103366-558F-46E4-B0EC-4C4A5C02F73C}" srcOrd="0" destOrd="0" presId="urn:microsoft.com/office/officeart/2005/8/layout/process1"/>
    <dgm:cxn modelId="{E7F434A4-118F-4017-A233-F800DE73FA12}" srcId="{407F31F1-0765-4DD7-B1CB-F5FF19C9640A}" destId="{37AB6883-54CD-48C9-97C4-52CD7583AF75}" srcOrd="1" destOrd="0" parTransId="{1F753225-9DC2-4535-A19D-F79E6121B69C}" sibTransId="{9B6F7520-AD8B-4F97-BD0C-42FB614CF0CD}"/>
    <dgm:cxn modelId="{AF71FDB8-C7FB-4FAF-B9AE-F67DCEE9F22B}" type="presOf" srcId="{6A5C6FB0-DB8D-4AD2-98B2-E209E10B9AB3}" destId="{B7ECDFD9-4630-4D27-944E-4B6C227DD92B}" srcOrd="0" destOrd="0" presId="urn:microsoft.com/office/officeart/2005/8/layout/process1"/>
    <dgm:cxn modelId="{8D6575C2-9C16-4EF6-B3EC-E13E2EFF08E0}" type="presOf" srcId="{37AB6883-54CD-48C9-97C4-52CD7583AF75}" destId="{38E2D946-F7D9-4EA9-8D57-2A5623A3A672}" srcOrd="0" destOrd="0" presId="urn:microsoft.com/office/officeart/2005/8/layout/process1"/>
    <dgm:cxn modelId="{2D0BD6E7-96D7-4509-B26C-658C191656A3}" type="presOf" srcId="{D88FF4DD-6210-414A-BAEF-2C03648BC6E1}" destId="{8673C2A1-A185-48D7-8290-BD6EC4BF2118}" srcOrd="0" destOrd="0" presId="urn:microsoft.com/office/officeart/2005/8/layout/process1"/>
    <dgm:cxn modelId="{5667274B-1BEC-40B0-B75F-12114F2C3434}" type="presParOf" srcId="{C5103366-558F-46E4-B0EC-4C4A5C02F73C}" destId="{8673C2A1-A185-48D7-8290-BD6EC4BF2118}" srcOrd="0" destOrd="0" presId="urn:microsoft.com/office/officeart/2005/8/layout/process1"/>
    <dgm:cxn modelId="{7152C204-4291-4B36-A81B-924B78DAF463}" type="presParOf" srcId="{C5103366-558F-46E4-B0EC-4C4A5C02F73C}" destId="{316A7F79-4C73-4614-ADE1-635FF2912247}" srcOrd="1" destOrd="0" presId="urn:microsoft.com/office/officeart/2005/8/layout/process1"/>
    <dgm:cxn modelId="{002158F7-2A93-4A20-B96D-832D1A4CE7AF}" type="presParOf" srcId="{316A7F79-4C73-4614-ADE1-635FF2912247}" destId="{A80A1162-2898-4931-AE39-1137F5CEC8E1}" srcOrd="0" destOrd="0" presId="urn:microsoft.com/office/officeart/2005/8/layout/process1"/>
    <dgm:cxn modelId="{7D02BD0F-8829-410E-90D5-69C5B1244E13}" type="presParOf" srcId="{C5103366-558F-46E4-B0EC-4C4A5C02F73C}" destId="{38E2D946-F7D9-4EA9-8D57-2A5623A3A672}" srcOrd="2" destOrd="0" presId="urn:microsoft.com/office/officeart/2005/8/layout/process1"/>
    <dgm:cxn modelId="{19095A54-7C66-43D4-929E-E72ED89EB39C}" type="presParOf" srcId="{C5103366-558F-46E4-B0EC-4C4A5C02F73C}" destId="{AD2CB772-5577-4D25-B7B8-C30D57C29C61}" srcOrd="3" destOrd="0" presId="urn:microsoft.com/office/officeart/2005/8/layout/process1"/>
    <dgm:cxn modelId="{4344B9BA-024E-42B2-8CF8-116C0CFCC5BD}" type="presParOf" srcId="{AD2CB772-5577-4D25-B7B8-C30D57C29C61}" destId="{B1BC0347-77F7-43CE-9A7F-A77CA33CFA4C}" srcOrd="0" destOrd="0" presId="urn:microsoft.com/office/officeart/2005/8/layout/process1"/>
    <dgm:cxn modelId="{0CEE0BE8-7A8B-4E17-83DB-0753229C47DB}" type="presParOf" srcId="{C5103366-558F-46E4-B0EC-4C4A5C02F73C}" destId="{474A0BCA-69EB-46C9-954D-3124D6478848}" srcOrd="4" destOrd="0" presId="urn:microsoft.com/office/officeart/2005/8/layout/process1"/>
    <dgm:cxn modelId="{0B367E2C-296D-4E73-A899-CCB5A8D1190F}" type="presParOf" srcId="{C5103366-558F-46E4-B0EC-4C4A5C02F73C}" destId="{B7ECDFD9-4630-4D27-944E-4B6C227DD92B}" srcOrd="5" destOrd="0" presId="urn:microsoft.com/office/officeart/2005/8/layout/process1"/>
    <dgm:cxn modelId="{37B3BD3F-46C7-44C2-BEA7-5903AF67EF60}" type="presParOf" srcId="{B7ECDFD9-4630-4D27-944E-4B6C227DD92B}" destId="{55721187-F5EB-41A0-88AE-3427FD128B99}" srcOrd="0" destOrd="0" presId="urn:microsoft.com/office/officeart/2005/8/layout/process1"/>
    <dgm:cxn modelId="{EB808FC8-ADA3-4261-86E5-AEB0D8EACB5C}" type="presParOf" srcId="{C5103366-558F-46E4-B0EC-4C4A5C02F73C}" destId="{CADB3AC5-E400-4078-B016-BCDF6DA6F178}"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gm:t>
    </dgm:pt>
    <dgm:pt modelId="{A3B7FC20-2785-474A-A3AF-5840F3DFBCA5}" type="parTrans" cxnId="{B62EDB43-9F76-40F8-9D65-B17E67DEB639}">
      <dgm:prSet/>
      <dgm:spPr/>
      <dgm:t>
        <a:bodyPr/>
        <a:lstStyle/>
        <a:p>
          <a:endParaRPr lang="zh-CN" altLang="en-US"/>
        </a:p>
      </dgm:t>
    </dgm:pt>
    <dgm:pt modelId="{0DFC1F52-4D6F-4A0D-9DDE-E05B51E62203}" type="sibTrans" cxnId="{B62EDB43-9F76-40F8-9D65-B17E67DEB639}">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设计理念</a:t>
          </a:r>
        </a:p>
      </dgm:t>
    </dgm:pt>
    <dgm:pt modelId="{1F753225-9DC2-4535-A19D-F79E6121B69C}" type="parTrans" cxnId="{E7F434A4-118F-4017-A233-F800DE73FA12}">
      <dgm:prSet/>
      <dgm:spPr/>
      <dgm:t>
        <a:bodyPr/>
        <a:lstStyle/>
        <a:p>
          <a:endParaRPr lang="zh-CN" altLang="en-US"/>
        </a:p>
      </dgm:t>
    </dgm:pt>
    <dgm:pt modelId="{9B6F7520-AD8B-4F97-BD0C-42FB614CF0CD}" type="sibTrans" cxnId="{E7F434A4-118F-4017-A233-F800DE73FA12}">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程序内容</a:t>
          </a:r>
        </a:p>
      </dgm:t>
    </dgm:pt>
    <dgm:pt modelId="{F3357CB1-656A-47B9-9960-B1CC3945900A}" type="parTrans" cxnId="{38D6BA5F-E9B6-48B3-AC89-8C6BC22D1B3E}">
      <dgm:prSet/>
      <dgm:spPr/>
      <dgm:t>
        <a:bodyPr/>
        <a:lstStyle/>
        <a:p>
          <a:endParaRPr lang="zh-CN" altLang="en-US"/>
        </a:p>
      </dgm:t>
    </dgm:pt>
    <dgm:pt modelId="{6A5C6FB0-DB8D-4AD2-98B2-E209E10B9AB3}" type="sibTrans" cxnId="{38D6BA5F-E9B6-48B3-AC89-8C6BC22D1B3E}">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gn="ctr" defTabSz="711200">
            <a:lnSpc>
              <a:spcPct val="100000"/>
            </a:lnSpc>
            <a:spcBef>
              <a:spcPct val="0"/>
            </a:spcBef>
            <a:spcAft>
              <a:spcPct val="35000"/>
            </a:spcAft>
          </a:pPr>
          <a:r>
            <a:rPr lang="zh-CN" altLang="en-US" sz="1600" b="1" kern="1200" dirty="0">
              <a:solidFill>
                <a:prstClr val="white"/>
              </a:solidFill>
              <a:latin typeface="Arial" panose="020B0604020202020204"/>
              <a:ea typeface="微软雅黑" panose="020B0503020204020204" pitchFamily="34" charset="-122"/>
              <a:cs typeface="+mn-cs"/>
            </a:rPr>
            <a:t>结构规划</a:t>
          </a:r>
        </a:p>
      </dgm:t>
    </dgm:pt>
    <dgm:pt modelId="{A6388F5A-227C-4553-B20F-9D533BD4C794}" type="parTrans" cxnId="{C7804C22-E9F8-4CB5-851F-9545488A076C}">
      <dgm:prSet/>
      <dgm:spPr/>
      <dgm:t>
        <a:bodyPr/>
        <a:lstStyle/>
        <a:p>
          <a:endParaRPr lang="zh-CN" altLang="en-US"/>
        </a:p>
      </dgm:t>
    </dgm:pt>
    <dgm:pt modelId="{AB6377F0-467A-48A3-A0A1-815CF2279D2B}" type="sibTrans" cxnId="{C7804C22-E9F8-4CB5-851F-9545488A076C}">
      <dgm:prSet/>
      <dgm:spPr>
        <a:ln>
          <a:solidFill>
            <a:srgbClr val="50A8C4"/>
          </a:solidFill>
        </a:ln>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4"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3"/>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3"/>
      <dgm:spPr/>
    </dgm:pt>
    <dgm:pt modelId="{38E2D946-F7D9-4EA9-8D57-2A5623A3A672}" type="pres">
      <dgm:prSet presAssocID="{37AB6883-54CD-48C9-97C4-52CD7583AF75}" presName="node" presStyleLbl="node1" presStyleIdx="1" presStyleCnt="4" custScaleX="93642">
        <dgm:presLayoutVars>
          <dgm:bulletEnabled val="1"/>
        </dgm:presLayoutVars>
      </dgm:prSet>
      <dgm:spPr>
        <a:xfrm>
          <a:off x="2364443" y="0"/>
          <a:ext cx="1806567" cy="543760"/>
        </a:xfrm>
        <a:prstGeom prst="ellipse">
          <a:avLst/>
        </a:prstGeom>
      </dgm:spPr>
    </dgm:pt>
    <dgm:pt modelId="{AD2CB772-5577-4D25-B7B8-C30D57C29C61}" type="pres">
      <dgm:prSet presAssocID="{9B6F7520-AD8B-4F97-BD0C-42FB614CF0CD}" presName="sibTrans" presStyleLbl="sibTrans2D1" presStyleIdx="1" presStyleCnt="3"/>
      <dgm:spPr>
        <a:xfrm>
          <a:off x="4363932" y="32655"/>
          <a:ext cx="408996" cy="478448"/>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3"/>
      <dgm:spPr/>
    </dgm:pt>
    <dgm:pt modelId="{474A0BCA-69EB-46C9-954D-3124D6478848}" type="pres">
      <dgm:prSet presAssocID="{56A12A67-2C48-4E82-B5AA-A410AC9BE309}" presName="node" presStyleLbl="node1" presStyleIdx="2" presStyleCnt="4" custScaleX="93544">
        <dgm:presLayoutVars>
          <dgm:bulletEnabled val="1"/>
        </dgm:presLayoutVars>
      </dgm:prSet>
      <dgm:spPr>
        <a:xfrm>
          <a:off x="4942701" y="0"/>
          <a:ext cx="1804676" cy="543760"/>
        </a:xfrm>
        <a:prstGeom prst="ellipse">
          <a:avLst/>
        </a:prstGeom>
      </dgm:spPr>
    </dgm:pt>
    <dgm:pt modelId="{B7ECDFD9-4630-4D27-944E-4B6C227DD92B}" type="pres">
      <dgm:prSet presAssocID="{6A5C6FB0-DB8D-4AD2-98B2-E209E10B9AB3}" presName="sibTrans" presStyleLbl="sibTrans2D1" presStyleIdx="2" presStyleCnt="3"/>
      <dgm:spPr>
        <a:xfrm>
          <a:off x="6923280" y="32655"/>
          <a:ext cx="372914" cy="478448"/>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3"/>
      <dgm:spPr/>
    </dgm:pt>
    <dgm:pt modelId="{CADB3AC5-E400-4078-B016-BCDF6DA6F178}" type="pres">
      <dgm:prSet presAssocID="{B1300650-68B0-49BD-A3E2-59B78737DB34}" presName="node" presStyleLbl="node1" presStyleIdx="3" presStyleCnt="4" custScaleX="91014" custLinFactNeighborX="-8822" custLinFactNeighborY="4618">
        <dgm:presLayoutVars>
          <dgm:bulletEnabled val="1"/>
        </dgm:presLayoutVars>
      </dgm:prSet>
      <dgm:spPr>
        <a:xfrm>
          <a:off x="7450990" y="0"/>
          <a:ext cx="1755867" cy="543760"/>
        </a:xfrm>
        <a:prstGeom prst="ellipse">
          <a:avLst/>
        </a:prstGeom>
      </dgm:spPr>
    </dgm:pt>
  </dgm:ptLst>
  <dgm:cxnLst>
    <dgm:cxn modelId="{ED49FB19-5A0B-4C4E-9B4A-A4FB5BDE90EB}" type="presOf" srcId="{6A5C6FB0-DB8D-4AD2-98B2-E209E10B9AB3}" destId="{55721187-F5EB-41A0-88AE-3427FD128B99}" srcOrd="1" destOrd="0" presId="urn:microsoft.com/office/officeart/2005/8/layout/process1"/>
    <dgm:cxn modelId="{C7804C22-E9F8-4CB5-851F-9545488A076C}" srcId="{407F31F1-0765-4DD7-B1CB-F5FF19C9640A}" destId="{B1300650-68B0-49BD-A3E2-59B78737DB34}" srcOrd="3" destOrd="0" parTransId="{A6388F5A-227C-4553-B20F-9D533BD4C794}" sibTransId="{AB6377F0-467A-48A3-A0A1-815CF2279D2B}"/>
    <dgm:cxn modelId="{38D6BA5F-E9B6-48B3-AC89-8C6BC22D1B3E}" srcId="{407F31F1-0765-4DD7-B1CB-F5FF19C9640A}" destId="{56A12A67-2C48-4E82-B5AA-A410AC9BE309}" srcOrd="2" destOrd="0" parTransId="{F3357CB1-656A-47B9-9960-B1CC3945900A}" sibTransId="{6A5C6FB0-DB8D-4AD2-98B2-E209E10B9AB3}"/>
    <dgm:cxn modelId="{B62EDB43-9F76-40F8-9D65-B17E67DEB639}" srcId="{407F31F1-0765-4DD7-B1CB-F5FF19C9640A}" destId="{D88FF4DD-6210-414A-BAEF-2C03648BC6E1}" srcOrd="0" destOrd="0" parTransId="{A3B7FC20-2785-474A-A3AF-5840F3DFBCA5}" sibTransId="{0DFC1F52-4D6F-4A0D-9DDE-E05B51E62203}"/>
    <dgm:cxn modelId="{9E288165-44A7-42CD-9DAF-E5274A1A89FC}" type="presOf" srcId="{0DFC1F52-4D6F-4A0D-9DDE-E05B51E62203}" destId="{A80A1162-2898-4931-AE39-1137F5CEC8E1}" srcOrd="1" destOrd="0" presId="urn:microsoft.com/office/officeart/2005/8/layout/process1"/>
    <dgm:cxn modelId="{2E76CA75-207C-4A23-B0AF-323ACF4A8BA1}" type="presOf" srcId="{9B6F7520-AD8B-4F97-BD0C-42FB614CF0CD}" destId="{B1BC0347-77F7-43CE-9A7F-A77CA33CFA4C}" srcOrd="1" destOrd="0" presId="urn:microsoft.com/office/officeart/2005/8/layout/process1"/>
    <dgm:cxn modelId="{9CEDE755-4668-4E4E-A5A0-C001957864BB}" type="presOf" srcId="{0DFC1F52-4D6F-4A0D-9DDE-E05B51E62203}" destId="{316A7F79-4C73-4614-ADE1-635FF2912247}" srcOrd="0" destOrd="0" presId="urn:microsoft.com/office/officeart/2005/8/layout/process1"/>
    <dgm:cxn modelId="{401C5885-7A72-4768-8E63-8BB39DB99502}" type="presOf" srcId="{B1300650-68B0-49BD-A3E2-59B78737DB34}" destId="{CADB3AC5-E400-4078-B016-BCDF6DA6F178}" srcOrd="0" destOrd="0" presId="urn:microsoft.com/office/officeart/2005/8/layout/process1"/>
    <dgm:cxn modelId="{6BC30E95-8F3D-455F-B881-B58CA432C3B8}" type="presOf" srcId="{56A12A67-2C48-4E82-B5AA-A410AC9BE309}" destId="{474A0BCA-69EB-46C9-954D-3124D6478848}" srcOrd="0" destOrd="0" presId="urn:microsoft.com/office/officeart/2005/8/layout/process1"/>
    <dgm:cxn modelId="{E85D979B-D7B8-4166-86BE-EC2332A17F2D}" type="presOf" srcId="{9B6F7520-AD8B-4F97-BD0C-42FB614CF0CD}" destId="{AD2CB772-5577-4D25-B7B8-C30D57C29C61}" srcOrd="0" destOrd="0" presId="urn:microsoft.com/office/officeart/2005/8/layout/process1"/>
    <dgm:cxn modelId="{6963CA9F-57F3-4E3E-837F-790BFEEB9AA5}" type="presOf" srcId="{407F31F1-0765-4DD7-B1CB-F5FF19C9640A}" destId="{C5103366-558F-46E4-B0EC-4C4A5C02F73C}" srcOrd="0" destOrd="0" presId="urn:microsoft.com/office/officeart/2005/8/layout/process1"/>
    <dgm:cxn modelId="{E7F434A4-118F-4017-A233-F800DE73FA12}" srcId="{407F31F1-0765-4DD7-B1CB-F5FF19C9640A}" destId="{37AB6883-54CD-48C9-97C4-52CD7583AF75}" srcOrd="1" destOrd="0" parTransId="{1F753225-9DC2-4535-A19D-F79E6121B69C}" sibTransId="{9B6F7520-AD8B-4F97-BD0C-42FB614CF0CD}"/>
    <dgm:cxn modelId="{AF71FDB8-C7FB-4FAF-B9AE-F67DCEE9F22B}" type="presOf" srcId="{6A5C6FB0-DB8D-4AD2-98B2-E209E10B9AB3}" destId="{B7ECDFD9-4630-4D27-944E-4B6C227DD92B}" srcOrd="0" destOrd="0" presId="urn:microsoft.com/office/officeart/2005/8/layout/process1"/>
    <dgm:cxn modelId="{8D6575C2-9C16-4EF6-B3EC-E13E2EFF08E0}" type="presOf" srcId="{37AB6883-54CD-48C9-97C4-52CD7583AF75}" destId="{38E2D946-F7D9-4EA9-8D57-2A5623A3A672}" srcOrd="0" destOrd="0" presId="urn:microsoft.com/office/officeart/2005/8/layout/process1"/>
    <dgm:cxn modelId="{2D0BD6E7-96D7-4509-B26C-658C191656A3}" type="presOf" srcId="{D88FF4DD-6210-414A-BAEF-2C03648BC6E1}" destId="{8673C2A1-A185-48D7-8290-BD6EC4BF2118}" srcOrd="0" destOrd="0" presId="urn:microsoft.com/office/officeart/2005/8/layout/process1"/>
    <dgm:cxn modelId="{5667274B-1BEC-40B0-B75F-12114F2C3434}" type="presParOf" srcId="{C5103366-558F-46E4-B0EC-4C4A5C02F73C}" destId="{8673C2A1-A185-48D7-8290-BD6EC4BF2118}" srcOrd="0" destOrd="0" presId="urn:microsoft.com/office/officeart/2005/8/layout/process1"/>
    <dgm:cxn modelId="{7152C204-4291-4B36-A81B-924B78DAF463}" type="presParOf" srcId="{C5103366-558F-46E4-B0EC-4C4A5C02F73C}" destId="{316A7F79-4C73-4614-ADE1-635FF2912247}" srcOrd="1" destOrd="0" presId="urn:microsoft.com/office/officeart/2005/8/layout/process1"/>
    <dgm:cxn modelId="{002158F7-2A93-4A20-B96D-832D1A4CE7AF}" type="presParOf" srcId="{316A7F79-4C73-4614-ADE1-635FF2912247}" destId="{A80A1162-2898-4931-AE39-1137F5CEC8E1}" srcOrd="0" destOrd="0" presId="urn:microsoft.com/office/officeart/2005/8/layout/process1"/>
    <dgm:cxn modelId="{7D02BD0F-8829-410E-90D5-69C5B1244E13}" type="presParOf" srcId="{C5103366-558F-46E4-B0EC-4C4A5C02F73C}" destId="{38E2D946-F7D9-4EA9-8D57-2A5623A3A672}" srcOrd="2" destOrd="0" presId="urn:microsoft.com/office/officeart/2005/8/layout/process1"/>
    <dgm:cxn modelId="{19095A54-7C66-43D4-929E-E72ED89EB39C}" type="presParOf" srcId="{C5103366-558F-46E4-B0EC-4C4A5C02F73C}" destId="{AD2CB772-5577-4D25-B7B8-C30D57C29C61}" srcOrd="3" destOrd="0" presId="urn:microsoft.com/office/officeart/2005/8/layout/process1"/>
    <dgm:cxn modelId="{4344B9BA-024E-42B2-8CF8-116C0CFCC5BD}" type="presParOf" srcId="{AD2CB772-5577-4D25-B7B8-C30D57C29C61}" destId="{B1BC0347-77F7-43CE-9A7F-A77CA33CFA4C}" srcOrd="0" destOrd="0" presId="urn:microsoft.com/office/officeart/2005/8/layout/process1"/>
    <dgm:cxn modelId="{0CEE0BE8-7A8B-4E17-83DB-0753229C47DB}" type="presParOf" srcId="{C5103366-558F-46E4-B0EC-4C4A5C02F73C}" destId="{474A0BCA-69EB-46C9-954D-3124D6478848}" srcOrd="4" destOrd="0" presId="urn:microsoft.com/office/officeart/2005/8/layout/process1"/>
    <dgm:cxn modelId="{0B367E2C-296D-4E73-A899-CCB5A8D1190F}" type="presParOf" srcId="{C5103366-558F-46E4-B0EC-4C4A5C02F73C}" destId="{B7ECDFD9-4630-4D27-944E-4B6C227DD92B}" srcOrd="5" destOrd="0" presId="urn:microsoft.com/office/officeart/2005/8/layout/process1"/>
    <dgm:cxn modelId="{37B3BD3F-46C7-44C2-BEA7-5903AF67EF60}" type="presParOf" srcId="{B7ECDFD9-4630-4D27-944E-4B6C227DD92B}" destId="{55721187-F5EB-41A0-88AE-3427FD128B99}" srcOrd="0" destOrd="0" presId="urn:microsoft.com/office/officeart/2005/8/layout/process1"/>
    <dgm:cxn modelId="{EB808FC8-ADA3-4261-86E5-AEB0D8EACB5C}" type="presParOf" srcId="{C5103366-558F-46E4-B0EC-4C4A5C02F73C}" destId="{CADB3AC5-E400-4078-B016-BCDF6DA6F178}" srcOrd="6" destOrd="0" presId="urn:microsoft.com/office/officeart/2005/8/layout/process1"/>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60F46085-CBF3-4AE1-894C-15534552C388}">
      <dgm:prSet phldrT="[文本]" phldr="0" custT="1"/>
      <dgm:spPr>
        <a:solidFill>
          <a:srgbClr val="50A8C4"/>
        </a:solidFill>
        <a:ln w="19050">
          <a:solidFill>
            <a:srgbClr val="D3ECF1"/>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背景引入</a:t>
          </a:r>
        </a:p>
      </dgm:t>
    </dgm:pt>
    <dgm:pt modelId="{A17E9048-8798-4E06-A070-0B41EA62A465}" type="parTrans" cxnId="{F3649F2C-0AB3-4B29-9513-218AC3B5AC58}">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DA7DB687-FE9E-4B10-941F-6F143C46F09D}" type="sibTrans" cxnId="{F3649F2C-0AB3-4B29-9513-218AC3B5AC58}">
      <dgm:prSet phldr="0" custT="1"/>
      <dgm:spPr>
        <a:solidFill>
          <a:srgbClr val="D3ECF1"/>
        </a:solidFill>
        <a:ln>
          <a:solidFill>
            <a:srgbClr val="D3ECF1"/>
          </a:solidFill>
        </a:ln>
      </dgm:spPr>
      <dgm:t>
        <a:bodyPr vert="horz" wrap="square" anchorCtr="0"/>
        <a:lstStyle/>
        <a:p>
          <a:pPr>
            <a:lnSpc>
              <a:spcPct val="100000"/>
            </a:lnSpc>
            <a:spcBef>
              <a:spcPct val="0"/>
            </a:spcBef>
            <a:spcAft>
              <a:spcPct val="35000"/>
            </a:spcAft>
          </a:pPr>
          <a:endParaRPr lang="zh-CN" altLang="en-US" sz="1800">
            <a:latin typeface="微软雅黑" panose="020B0503020204020204" pitchFamily="34" charset="-122"/>
            <a:ea typeface="微软雅黑" panose="020B0503020204020204" pitchFamily="34" charset="-122"/>
          </a:endParaRPr>
        </a:p>
      </dgm:t>
    </dgm:pt>
    <dgm:pt modelId="{42EE6303-C712-480F-924C-7B47679F5DB8}">
      <dgm:prSet phldr="0" custT="1"/>
      <dgm:spPr>
        <a:solidFill>
          <a:srgbClr val="50A8C4"/>
        </a:solidFill>
        <a:ln w="19050">
          <a:solidFill>
            <a:srgbClr val="D3ECF1"/>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程序设计</a:t>
          </a:r>
        </a:p>
      </dgm:t>
    </dgm:pt>
    <dgm:pt modelId="{83F7A5CA-3BC0-4D44-A959-526175F45146}" type="parTrans" cxnId="{59D4DFA7-938C-4983-9746-D06380D09A6F}">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D9826BE4-DD14-44AB-BD98-8552F304B011}" type="sibTrans" cxnId="{59D4DFA7-938C-4983-9746-D06380D09A6F}">
      <dgm:prSet phldr="0" custT="1"/>
      <dgm:spPr>
        <a:solidFill>
          <a:srgbClr val="D3ECF1"/>
        </a:solidFill>
        <a:ln>
          <a:solidFill>
            <a:srgbClr val="D3ECF1"/>
          </a:solidFill>
        </a:ln>
      </dgm:spPr>
      <dgm:t>
        <a:bodyPr vert="horz" wrap="square" anchorCtr="0"/>
        <a:lstStyle/>
        <a:p>
          <a:pPr>
            <a:lnSpc>
              <a:spcPct val="100000"/>
            </a:lnSpc>
            <a:spcBef>
              <a:spcPct val="0"/>
            </a:spcBef>
            <a:spcAft>
              <a:spcPct val="35000"/>
            </a:spcAft>
          </a:pPr>
          <a:endParaRPr lang="zh-CN" altLang="en-US" sz="1800">
            <a:latin typeface="微软雅黑" panose="020B0503020204020204" pitchFamily="34" charset="-122"/>
            <a:ea typeface="微软雅黑" panose="020B0503020204020204" pitchFamily="34" charset="-122"/>
          </a:endParaRPr>
        </a:p>
      </dgm:t>
    </dgm:pt>
    <dgm:pt modelId="{D88FF4DD-6210-414A-BAEF-2C03648BC6E1}">
      <dgm:prSet phldr="0" custT="1"/>
      <dgm:spPr>
        <a:solidFill>
          <a:srgbClr val="50A8C4"/>
        </a:solidFill>
        <a:ln w="19050">
          <a:solidFill>
            <a:srgbClr val="D3ECF1"/>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调研分析</a:t>
          </a:r>
        </a:p>
      </dgm:t>
    </dgm:pt>
    <dgm:pt modelId="{A3B7FC20-2785-474A-A3AF-5840F3DFBCA5}" type="parTrans" cxnId="{6376212D-F26B-419A-BADE-7BB0BAD42CD5}">
      <dgm:prSet/>
      <dgm:spPr/>
      <dgm:t>
        <a:bodyPr/>
        <a:lstStyle/>
        <a:p>
          <a:endParaRPr lang="zh-CN" altLang="en-US"/>
        </a:p>
      </dgm:t>
    </dgm:pt>
    <dgm:pt modelId="{0DFC1F52-4D6F-4A0D-9DDE-E05B51E62203}" type="sibTrans" cxnId="{6376212D-F26B-419A-BADE-7BB0BAD42CD5}">
      <dgm:prSet/>
      <dgm:spPr>
        <a:solidFill>
          <a:srgbClr val="D3ECF1"/>
        </a:solidFill>
        <a:ln>
          <a:solidFill>
            <a:srgbClr val="D3ECF1"/>
          </a:solidFill>
        </a:ln>
      </dgm:spPr>
      <dgm:t>
        <a:bodyPr/>
        <a:lstStyle/>
        <a:p>
          <a:endParaRPr lang="zh-CN" altLang="en-US"/>
        </a:p>
      </dgm:t>
    </dgm:pt>
    <dgm:pt modelId="{494CDC4E-4D9D-4597-AFCB-AAFB68393AF7}">
      <dgm:prSet phldr="0" custT="1"/>
      <dgm:spPr>
        <a:solidFill>
          <a:srgbClr val="EE822F">
            <a:lumMod val="60000"/>
            <a:lumOff val="40000"/>
          </a:srgbClr>
        </a:solidFill>
        <a:ln w="19050">
          <a:solidFill>
            <a:srgbClr val="EE822F">
              <a:lumMod val="75000"/>
            </a:srgbClr>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1" kern="1200" dirty="0">
              <a:solidFill>
                <a:srgbClr val="EE822F">
                  <a:lumMod val="75000"/>
                </a:srgbClr>
              </a:solidFill>
              <a:latin typeface="微软雅黑" panose="020B0503020204020204" pitchFamily="34" charset="-122"/>
              <a:ea typeface="微软雅黑" panose="020B0503020204020204" pitchFamily="34" charset="-122"/>
              <a:cs typeface="+mn-cs"/>
            </a:rPr>
            <a:t>技术实现</a:t>
          </a:r>
        </a:p>
      </dgm:t>
    </dgm:pt>
    <dgm:pt modelId="{5EA175EA-1B36-473E-B34D-03946279588E}" type="parTrans" cxnId="{AF11813D-98AC-491B-B5D9-071112E3155E}">
      <dgm:prSet/>
      <dgm:spPr/>
      <dgm:t>
        <a:bodyPr/>
        <a:lstStyle/>
        <a:p>
          <a:endParaRPr lang="zh-CN" altLang="en-US"/>
        </a:p>
      </dgm:t>
    </dgm:pt>
    <dgm:pt modelId="{0D8029E3-AE88-4FC2-BCE9-E3F70F6F5B60}" type="sibTrans" cxnId="{AF11813D-98AC-491B-B5D9-071112E3155E}">
      <dgm:prSet/>
      <dgm:spPr>
        <a:solidFill>
          <a:srgbClr val="D3ECF1"/>
        </a:solidFill>
        <a:ln>
          <a:solidFill>
            <a:srgbClr val="D3ECF1"/>
          </a:solidFill>
        </a:ln>
      </dgm:spPr>
      <dgm:t>
        <a:bodyPr/>
        <a:lstStyle/>
        <a:p>
          <a:endParaRPr lang="zh-CN" altLang="en-US"/>
        </a:p>
      </dgm:t>
    </dgm:pt>
    <dgm:pt modelId="{5D8A1F33-B64C-4A0E-B17E-521506227565}">
      <dgm:prSet phldr="0" custT="1"/>
      <dgm:spPr>
        <a:solidFill>
          <a:srgbClr val="50A8C4"/>
        </a:solidFill>
        <a:ln w="19050">
          <a:solidFill>
            <a:srgbClr val="D3ECF1"/>
          </a:solidFill>
        </a:ln>
      </dgm:spPr>
      <dgm:t>
        <a:bodyPr vert="horz" wrap="square"/>
        <a:lstStyle/>
        <a:p>
          <a:pPr>
            <a:lnSpc>
              <a:spcPct val="100000"/>
            </a:lnSpc>
            <a:spcBef>
              <a:spcPct val="0"/>
            </a:spcBef>
            <a:spcAft>
              <a:spcPct val="35000"/>
            </a:spcAft>
          </a:pPr>
          <a:r>
            <a:rPr lang="zh-CN" altLang="en-US" sz="1800" dirty="0"/>
            <a:t>创新特色</a:t>
          </a:r>
        </a:p>
      </dgm:t>
    </dgm:pt>
    <dgm:pt modelId="{FF81217F-D90F-47F8-B67A-F1FC8A15ADF1}" type="parTrans" cxnId="{872C9E03-5B7D-48D1-B86F-9351D8AA69BC}">
      <dgm:prSet/>
      <dgm:spPr/>
      <dgm:t>
        <a:bodyPr/>
        <a:lstStyle/>
        <a:p>
          <a:endParaRPr lang="zh-CN" altLang="en-US"/>
        </a:p>
      </dgm:t>
    </dgm:pt>
    <dgm:pt modelId="{BF3D3A26-7AC8-4EB7-B28F-F2AE5BB69A21}" type="sibTrans" cxnId="{872C9E03-5B7D-48D1-B86F-9351D8AA69BC}">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15C2487F-BCB5-4475-B5C2-0907C2DD5359}" type="pres">
      <dgm:prSet presAssocID="{60F46085-CBF3-4AE1-894C-15534552C388}" presName="node" presStyleLbl="node1" presStyleIdx="0" presStyleCnt="5" custLinFactNeighborX="-13288" custLinFactNeighborY="-10201">
        <dgm:presLayoutVars>
          <dgm:bulletEnabled val="1"/>
        </dgm:presLayoutVars>
      </dgm:prSet>
      <dgm:spPr>
        <a:xfrm>
          <a:off x="0" y="0"/>
          <a:ext cx="1507538" cy="527527"/>
        </a:xfrm>
        <a:prstGeom prst="roundRect">
          <a:avLst>
            <a:gd name="adj" fmla="val 10000"/>
          </a:avLst>
        </a:prstGeom>
      </dgm:spPr>
    </dgm:pt>
    <dgm:pt modelId="{E2F744BC-9ABF-41BB-A097-10F8DF5C58BE}" type="pres">
      <dgm:prSet presAssocID="{DA7DB687-FE9E-4B10-941F-6F143C46F09D}" presName="sibTrans" presStyleLbl="sibTrans2D1" presStyleIdx="0" presStyleCnt="4"/>
      <dgm:spPr/>
    </dgm:pt>
    <dgm:pt modelId="{0CB48C63-B9F2-439B-BA5C-3A85BC6D5974}" type="pres">
      <dgm:prSet presAssocID="{DA7DB687-FE9E-4B10-941F-6F143C46F09D}" presName="connectorText" presStyleLbl="sibTrans2D1" presStyleIdx="0" presStyleCnt="4"/>
      <dgm:spPr/>
    </dgm:pt>
    <dgm:pt modelId="{8673C2A1-A185-48D7-8290-BD6EC4BF2118}" type="pres">
      <dgm:prSet presAssocID="{D88FF4DD-6210-414A-BAEF-2C03648BC6E1}" presName="node" presStyleLbl="node1" presStyleIdx="1" presStyleCnt="5">
        <dgm:presLayoutVars>
          <dgm:bulletEnabled val="1"/>
        </dgm:presLayoutVars>
      </dgm:prSet>
      <dgm:spPr>
        <a:xfrm>
          <a:off x="2120284" y="0"/>
          <a:ext cx="1507538" cy="527527"/>
        </a:xfrm>
        <a:prstGeom prst="roundRect">
          <a:avLst>
            <a:gd name="adj" fmla="val 10000"/>
          </a:avLst>
        </a:prstGeom>
      </dgm:spPr>
    </dgm:pt>
    <dgm:pt modelId="{316A7F79-4C73-4614-ADE1-635FF2912247}" type="pres">
      <dgm:prSet presAssocID="{0DFC1F52-4D6F-4A0D-9DDE-E05B51E62203}" presName="sibTrans" presStyleLbl="sibTrans2D1" presStyleIdx="1" presStyleCnt="4"/>
      <dgm:spPr/>
    </dgm:pt>
    <dgm:pt modelId="{A80A1162-2898-4931-AE39-1137F5CEC8E1}" type="pres">
      <dgm:prSet presAssocID="{0DFC1F52-4D6F-4A0D-9DDE-E05B51E62203}" presName="connectorText" presStyleLbl="sibTrans2D1" presStyleIdx="1" presStyleCnt="4"/>
      <dgm:spPr/>
    </dgm:pt>
    <dgm:pt modelId="{F89634FA-9343-492C-ADC9-B8577AA0E7B2}" type="pres">
      <dgm:prSet presAssocID="{42EE6303-C712-480F-924C-7B47679F5DB8}" presName="node" presStyleLbl="node1" presStyleIdx="2" presStyleCnt="5">
        <dgm:presLayoutVars>
          <dgm:bulletEnabled val="1"/>
        </dgm:presLayoutVars>
      </dgm:prSet>
      <dgm:spPr>
        <a:xfrm>
          <a:off x="4230837" y="0"/>
          <a:ext cx="1507538" cy="527527"/>
        </a:xfrm>
        <a:prstGeom prst="roundRect">
          <a:avLst>
            <a:gd name="adj" fmla="val 10000"/>
          </a:avLst>
        </a:prstGeom>
      </dgm:spPr>
    </dgm:pt>
    <dgm:pt modelId="{F4B622FC-63DA-49B1-9385-46458036D351}" type="pres">
      <dgm:prSet presAssocID="{D9826BE4-DD14-44AB-BD98-8552F304B011}" presName="sibTrans" presStyleLbl="sibTrans2D1" presStyleIdx="2" presStyleCnt="4"/>
      <dgm:spPr/>
    </dgm:pt>
    <dgm:pt modelId="{C8D51AC5-63C0-4917-B202-11F23075EA25}" type="pres">
      <dgm:prSet presAssocID="{D9826BE4-DD14-44AB-BD98-8552F304B011}" presName="connectorText" presStyleLbl="sibTrans2D1" presStyleIdx="2" presStyleCnt="4"/>
      <dgm:spPr/>
    </dgm:pt>
    <dgm:pt modelId="{BF5B544D-0033-4913-BE7F-A17C0D0A8EE1}" type="pres">
      <dgm:prSet presAssocID="{494CDC4E-4D9D-4597-AFCB-AAFB68393AF7}" presName="node" presStyleLbl="node1" presStyleIdx="3" presStyleCnt="5">
        <dgm:presLayoutVars>
          <dgm:bulletEnabled val="1"/>
        </dgm:presLayoutVars>
      </dgm:prSet>
      <dgm:spPr>
        <a:xfrm>
          <a:off x="6341390" y="0"/>
          <a:ext cx="1507538" cy="527527"/>
        </a:xfrm>
        <a:prstGeom prst="roundRect">
          <a:avLst>
            <a:gd name="adj" fmla="val 10000"/>
          </a:avLst>
        </a:prstGeom>
      </dgm:spPr>
    </dgm:pt>
    <dgm:pt modelId="{1345365D-A2E1-4545-8E85-50C15D6D17B1}" type="pres">
      <dgm:prSet presAssocID="{0D8029E3-AE88-4FC2-BCE9-E3F70F6F5B60}" presName="sibTrans" presStyleLbl="sibTrans2D1" presStyleIdx="3" presStyleCnt="4"/>
      <dgm:spPr/>
    </dgm:pt>
    <dgm:pt modelId="{E4FAF37C-F913-4C2D-9AEB-7E75A7359132}" type="pres">
      <dgm:prSet presAssocID="{0D8029E3-AE88-4FC2-BCE9-E3F70F6F5B60}" presName="connectorText" presStyleLbl="sibTrans2D1" presStyleIdx="3" presStyleCnt="4"/>
      <dgm:spPr/>
    </dgm:pt>
    <dgm:pt modelId="{AFD32B65-ED69-4C34-99BE-A705E502BF05}" type="pres">
      <dgm:prSet presAssocID="{5D8A1F33-B64C-4A0E-B17E-521506227565}" presName="node" presStyleLbl="node1" presStyleIdx="4" presStyleCnt="5">
        <dgm:presLayoutVars>
          <dgm:bulletEnabled val="1"/>
        </dgm:presLayoutVars>
      </dgm:prSet>
      <dgm:spPr/>
    </dgm:pt>
  </dgm:ptLst>
  <dgm:cxnLst>
    <dgm:cxn modelId="{872C9E03-5B7D-48D1-B86F-9351D8AA69BC}" srcId="{407F31F1-0765-4DD7-B1CB-F5FF19C9640A}" destId="{5D8A1F33-B64C-4A0E-B17E-521506227565}" srcOrd="4" destOrd="0" parTransId="{FF81217F-D90F-47F8-B67A-F1FC8A15ADF1}" sibTransId="{BF3D3A26-7AC8-4EB7-B28F-F2AE5BB69A21}"/>
    <dgm:cxn modelId="{9479430C-610A-4390-8536-A089E36601EC}" type="presOf" srcId="{DA7DB687-FE9E-4B10-941F-6F143C46F09D}" destId="{E2F744BC-9ABF-41BB-A097-10F8DF5C58BE}" srcOrd="0" destOrd="0" presId="urn:microsoft.com/office/officeart/2005/8/layout/process1"/>
    <dgm:cxn modelId="{C924B119-55C3-46E2-AB07-AB7C8EA2E221}" type="presOf" srcId="{DA7DB687-FE9E-4B10-941F-6F143C46F09D}" destId="{0CB48C63-B9F2-439B-BA5C-3A85BC6D5974}" srcOrd="1" destOrd="0" presId="urn:microsoft.com/office/officeart/2005/8/layout/process1"/>
    <dgm:cxn modelId="{744CBB21-9C5C-41E7-B8CF-A234A5DED732}" type="presOf" srcId="{494CDC4E-4D9D-4597-AFCB-AAFB68393AF7}" destId="{BF5B544D-0033-4913-BE7F-A17C0D0A8EE1}" srcOrd="0" destOrd="0" presId="urn:microsoft.com/office/officeart/2005/8/layout/process1"/>
    <dgm:cxn modelId="{F3649F2C-0AB3-4B29-9513-218AC3B5AC58}" srcId="{407F31F1-0765-4DD7-B1CB-F5FF19C9640A}" destId="{60F46085-CBF3-4AE1-894C-15534552C388}" srcOrd="0" destOrd="0" parTransId="{A17E9048-8798-4E06-A070-0B41EA62A465}" sibTransId="{DA7DB687-FE9E-4B10-941F-6F143C46F09D}"/>
    <dgm:cxn modelId="{6376212D-F26B-419A-BADE-7BB0BAD42CD5}" srcId="{407F31F1-0765-4DD7-B1CB-F5FF19C9640A}" destId="{D88FF4DD-6210-414A-BAEF-2C03648BC6E1}" srcOrd="1" destOrd="0" parTransId="{A3B7FC20-2785-474A-A3AF-5840F3DFBCA5}" sibTransId="{0DFC1F52-4D6F-4A0D-9DDE-E05B51E62203}"/>
    <dgm:cxn modelId="{26D5D72D-96EE-41C9-92CB-B9E8CDC30C08}" type="presOf" srcId="{60F46085-CBF3-4AE1-894C-15534552C388}" destId="{15C2487F-BCB5-4475-B5C2-0907C2DD5359}" srcOrd="0" destOrd="0" presId="urn:microsoft.com/office/officeart/2005/8/layout/process1"/>
    <dgm:cxn modelId="{AEF7DA2D-0104-4180-85D9-F596F0038CFE}" type="presOf" srcId="{0DFC1F52-4D6F-4A0D-9DDE-E05B51E62203}" destId="{A80A1162-2898-4931-AE39-1137F5CEC8E1}" srcOrd="1"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AF11813D-98AC-491B-B5D9-071112E3155E}" srcId="{407F31F1-0765-4DD7-B1CB-F5FF19C9640A}" destId="{494CDC4E-4D9D-4597-AFCB-AAFB68393AF7}" srcOrd="3" destOrd="0" parTransId="{5EA175EA-1B36-473E-B34D-03946279588E}" sibTransId="{0D8029E3-AE88-4FC2-BCE9-E3F70F6F5B60}"/>
    <dgm:cxn modelId="{C43B8747-2A23-4A3A-AF82-0D64F12CCC8F}" type="presOf" srcId="{42EE6303-C712-480F-924C-7B47679F5DB8}" destId="{F89634FA-9343-492C-ADC9-B8577AA0E7B2}" srcOrd="0" destOrd="0" presId="urn:microsoft.com/office/officeart/2005/8/layout/process1"/>
    <dgm:cxn modelId="{0D4E2F94-5937-4971-92EC-27585C55041E}" type="presOf" srcId="{D88FF4DD-6210-414A-BAEF-2C03648BC6E1}" destId="{8673C2A1-A185-48D7-8290-BD6EC4BF2118}" srcOrd="0" destOrd="0" presId="urn:microsoft.com/office/officeart/2005/8/layout/process1"/>
    <dgm:cxn modelId="{59D4DFA7-938C-4983-9746-D06380D09A6F}" srcId="{407F31F1-0765-4DD7-B1CB-F5FF19C9640A}" destId="{42EE6303-C712-480F-924C-7B47679F5DB8}" srcOrd="2" destOrd="0" parTransId="{83F7A5CA-3BC0-4D44-A959-526175F45146}" sibTransId="{D9826BE4-DD14-44AB-BD98-8552F304B011}"/>
    <dgm:cxn modelId="{21AD47AF-847F-4F59-A37F-D4B1C085502E}" type="presOf" srcId="{5D8A1F33-B64C-4A0E-B17E-521506227565}" destId="{AFD32B65-ED69-4C34-99BE-A705E502BF05}" srcOrd="0" destOrd="0" presId="urn:microsoft.com/office/officeart/2005/8/layout/process1"/>
    <dgm:cxn modelId="{1912FEBD-C0D8-429C-B313-D3CFAD3FCF46}" type="presOf" srcId="{407F31F1-0765-4DD7-B1CB-F5FF19C9640A}" destId="{C5103366-558F-46E4-B0EC-4C4A5C02F73C}" srcOrd="0" destOrd="0" presId="urn:microsoft.com/office/officeart/2005/8/layout/process1"/>
    <dgm:cxn modelId="{180C48CA-E25E-4B80-B7EF-BC6710B89B05}" type="presOf" srcId="{0D8029E3-AE88-4FC2-BCE9-E3F70F6F5B60}" destId="{E4FAF37C-F913-4C2D-9AEB-7E75A7359132}" srcOrd="1" destOrd="0" presId="urn:microsoft.com/office/officeart/2005/8/layout/process1"/>
    <dgm:cxn modelId="{022371DE-924C-4565-B1AD-D893297440B2}" type="presOf" srcId="{D9826BE4-DD14-44AB-BD98-8552F304B011}" destId="{F4B622FC-63DA-49B1-9385-46458036D351}" srcOrd="0" destOrd="0" presId="urn:microsoft.com/office/officeart/2005/8/layout/process1"/>
    <dgm:cxn modelId="{EC5FE6E3-B370-43D5-9A91-1D21E70264C0}" type="presOf" srcId="{D9826BE4-DD14-44AB-BD98-8552F304B011}" destId="{C8D51AC5-63C0-4917-B202-11F23075EA25}" srcOrd="1" destOrd="0" presId="urn:microsoft.com/office/officeart/2005/8/layout/process1"/>
    <dgm:cxn modelId="{711586F3-83A0-444C-B7EA-5BA2CEB00433}" type="presOf" srcId="{0D8029E3-AE88-4FC2-BCE9-E3F70F6F5B60}" destId="{1345365D-A2E1-4545-8E85-50C15D6D17B1}" srcOrd="0" destOrd="0" presId="urn:microsoft.com/office/officeart/2005/8/layout/process1"/>
    <dgm:cxn modelId="{1104E87B-B013-4B68-BD21-2545D5EF34E7}" type="presParOf" srcId="{C5103366-558F-46E4-B0EC-4C4A5C02F73C}" destId="{15C2487F-BCB5-4475-B5C2-0907C2DD5359}" srcOrd="0" destOrd="0" presId="urn:microsoft.com/office/officeart/2005/8/layout/process1"/>
    <dgm:cxn modelId="{83F7B772-739A-43C7-87C4-DB586C4DC4E0}" type="presParOf" srcId="{C5103366-558F-46E4-B0EC-4C4A5C02F73C}" destId="{E2F744BC-9ABF-41BB-A097-10F8DF5C58BE}" srcOrd="1" destOrd="0" presId="urn:microsoft.com/office/officeart/2005/8/layout/process1"/>
    <dgm:cxn modelId="{CAEDCC40-3685-4480-A744-36E1F672003A}" type="presParOf" srcId="{E2F744BC-9ABF-41BB-A097-10F8DF5C58BE}" destId="{0CB48C63-B9F2-439B-BA5C-3A85BC6D5974}" srcOrd="0" destOrd="0" presId="urn:microsoft.com/office/officeart/2005/8/layout/process1"/>
    <dgm:cxn modelId="{868464FC-5213-4735-8C3A-5232FA318F51}" type="presParOf" srcId="{C5103366-558F-46E4-B0EC-4C4A5C02F73C}" destId="{8673C2A1-A185-48D7-8290-BD6EC4BF2118}" srcOrd="2" destOrd="0" presId="urn:microsoft.com/office/officeart/2005/8/layout/process1"/>
    <dgm:cxn modelId="{2C798E85-565B-40A8-88AE-11D2B016CBBD}" type="presParOf" srcId="{C5103366-558F-46E4-B0EC-4C4A5C02F73C}" destId="{316A7F79-4C73-4614-ADE1-635FF2912247}" srcOrd="3"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65212CB2-6708-46B1-B431-BC130CB91E7A}" type="presParOf" srcId="{C5103366-558F-46E4-B0EC-4C4A5C02F73C}" destId="{F89634FA-9343-492C-ADC9-B8577AA0E7B2}" srcOrd="4" destOrd="0" presId="urn:microsoft.com/office/officeart/2005/8/layout/process1"/>
    <dgm:cxn modelId="{CC414D87-CB23-403F-8218-CC0B89BBD4DF}" type="presParOf" srcId="{C5103366-558F-46E4-B0EC-4C4A5C02F73C}" destId="{F4B622FC-63DA-49B1-9385-46458036D351}" srcOrd="5" destOrd="0" presId="urn:microsoft.com/office/officeart/2005/8/layout/process1"/>
    <dgm:cxn modelId="{3A6A5EA2-2C39-4927-BB20-F45EF48CE25D}" type="presParOf" srcId="{F4B622FC-63DA-49B1-9385-46458036D351}" destId="{C8D51AC5-63C0-4917-B202-11F23075EA25}" srcOrd="0" destOrd="0" presId="urn:microsoft.com/office/officeart/2005/8/layout/process1"/>
    <dgm:cxn modelId="{E35B338F-C705-4132-83C0-CCCF3D0C7420}" type="presParOf" srcId="{C5103366-558F-46E4-B0EC-4C4A5C02F73C}" destId="{BF5B544D-0033-4913-BE7F-A17C0D0A8EE1}" srcOrd="6" destOrd="0" presId="urn:microsoft.com/office/officeart/2005/8/layout/process1"/>
    <dgm:cxn modelId="{0951563B-D610-43FB-9D2F-5AF7313798F2}" type="presParOf" srcId="{C5103366-558F-46E4-B0EC-4C4A5C02F73C}" destId="{1345365D-A2E1-4545-8E85-50C15D6D17B1}" srcOrd="7" destOrd="0" presId="urn:microsoft.com/office/officeart/2005/8/layout/process1"/>
    <dgm:cxn modelId="{27BEBC1F-3797-40B7-8EF0-BF32FF014998}" type="presParOf" srcId="{1345365D-A2E1-4545-8E85-50C15D6D17B1}" destId="{E4FAF37C-F913-4C2D-9AEB-7E75A7359132}" srcOrd="0" destOrd="0" presId="urn:microsoft.com/office/officeart/2005/8/layout/process1"/>
    <dgm:cxn modelId="{FD7204F2-4270-4C82-9F54-64D7933A413A}" type="presParOf" srcId="{C5103366-558F-46E4-B0EC-4C4A5C02F73C}" destId="{AFD32B65-ED69-4C34-99BE-A705E502BF05}" srcOrd="8"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chemeClr val="accent2"/>
        </a:solidFill>
        <a:ln w="19050">
          <a:solidFill>
            <a:schemeClr val="bg1"/>
          </a:solidFill>
        </a:ln>
      </dgm:spPr>
      <dgm:t>
        <a:bodyPr vert="horz" wrap="square" anchorCtr="0"/>
        <a:lstStyle/>
        <a:p>
          <a:pPr>
            <a:lnSpc>
              <a:spcPct val="100000"/>
            </a:lnSpc>
            <a:spcBef>
              <a:spcPct val="0"/>
            </a:spcBef>
            <a:spcAft>
              <a:spcPct val="35000"/>
            </a:spcAft>
          </a:pPr>
          <a:r>
            <a:rPr lang="zh-CN" altLang="en-US" sz="1500" b="1" dirty="0">
              <a:solidFill>
                <a:schemeClr val="bg1"/>
              </a:solidFill>
            </a:rPr>
            <a:t>技术架构</a:t>
          </a:r>
          <a:endParaRPr lang="zh-CN" sz="1500" b="1" dirty="0">
            <a:solidFill>
              <a:schemeClr val="bg1"/>
            </a:solidFill>
          </a:endParaRP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ln>
          <a:solidFill>
            <a:srgbClr val="50A8C4"/>
          </a:solidFill>
        </a:ln>
      </dgm:spPr>
      <dgm:t>
        <a:bodyPr/>
        <a:lstStyle/>
        <a:p>
          <a:endParaRPr lang="zh-CN" altLang="en-US" sz="1500"/>
        </a:p>
      </dgm:t>
    </dgm:pt>
    <dgm:pt modelId="{56A12A67-2C48-4E82-B5AA-A410AC9BE309}">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a:lnSpc>
              <a:spcPct val="100000"/>
            </a:lnSpc>
            <a:spcBef>
              <a:spcPct val="0"/>
            </a:spcBef>
            <a:spcAft>
              <a:spcPct val="35000"/>
            </a:spcAft>
          </a:pPr>
          <a:r>
            <a:rPr lang="zh-CN" altLang="en-US" sz="1500" dirty="0"/>
            <a:t>姿态估计</a:t>
          </a:r>
          <a:endParaRPr lang="zh-CN" sz="1500" dirty="0"/>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ln>
          <a:solidFill>
            <a:srgbClr val="50A8C4"/>
          </a:solidFill>
        </a:ln>
      </dgm:spPr>
      <dgm:t>
        <a:bodyPr/>
        <a:lstStyle/>
        <a:p>
          <a:endParaRPr lang="zh-CN" altLang="en-US" sz="1500"/>
        </a:p>
      </dgm:t>
    </dgm:pt>
    <dgm:pt modelId="{B1300650-68B0-49BD-A3E2-59B78737DB34}">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zh-CN" altLang="en-US" sz="1500" kern="1200" dirty="0">
              <a:solidFill>
                <a:prstClr val="white"/>
              </a:solidFill>
              <a:latin typeface="Arial" panose="020B0604020202020204"/>
              <a:ea typeface="微软雅黑" panose="020B0503020204020204" pitchFamily="34" charset="-122"/>
              <a:cs typeface="+mn-cs"/>
            </a:rPr>
            <a:t>动作识别</a:t>
          </a:r>
          <a:endParaRPr lang="en-US" altLang="zh-CN" sz="1500" kern="1200" dirty="0">
            <a:solidFill>
              <a:prstClr val="white"/>
            </a:solidFill>
            <a:latin typeface="Arial" panose="020B0604020202020204"/>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ln>
          <a:solidFill>
            <a:srgbClr val="50A8C4"/>
          </a:solidFill>
        </a:ln>
      </dgm:spPr>
      <dgm:t>
        <a:bodyPr/>
        <a:lstStyle/>
        <a:p>
          <a:endParaRPr lang="zh-CN" altLang="en-US" sz="1500"/>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500" dirty="0"/>
            <a:t>动作评估</a:t>
          </a:r>
          <a:endParaRPr lang="en-US" altLang="zh-CN" sz="1500" dirty="0"/>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dgm:t>
        <a:bodyPr/>
        <a:lstStyle/>
        <a:p>
          <a:endParaRPr lang="zh-CN" altLang="en-US" sz="1500"/>
        </a:p>
      </dgm:t>
    </dgm:pt>
    <dgm:pt modelId="{F8795443-6AE0-447A-92AE-FC468AACA142}">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500" dirty="0"/>
            <a:t>操作演示</a:t>
          </a:r>
          <a:endParaRPr lang="en-US" altLang="zh-CN" sz="1500" dirty="0"/>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3642">
        <dgm:presLayoutVars>
          <dgm:bulletEnabled val="1"/>
        </dgm:presLayoutVars>
      </dgm:prSet>
      <dgm:spPr>
        <a:prstGeom prst="ellipse">
          <a:avLst/>
        </a:prstGeom>
      </dgm:spPr>
    </dgm:pt>
    <dgm:pt modelId="{AD2CB772-5577-4D25-B7B8-C30D57C29C61}" type="pres">
      <dgm:prSet presAssocID="{9B6F7520-AD8B-4F97-BD0C-42FB614CF0CD}" presName="sibTrans" presStyleLbl="sibTrans2D1" presStyleIdx="1" presStyleCnt="5"/>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95185">
        <dgm:presLayoutVars>
          <dgm:bulletEnabled val="1"/>
        </dgm:presLayoutVars>
      </dgm:prSet>
      <dgm:spPr>
        <a:xfrm>
          <a:off x="3417953" y="0"/>
          <a:ext cx="1245866" cy="543760"/>
        </a:xfrm>
        <a:prstGeom prst="ellipse">
          <a:avLst/>
        </a:prstGeom>
      </dgm:spPr>
    </dgm:pt>
    <dgm:pt modelId="{B7ECDFD9-4630-4D27-944E-4B6C227DD92B}" type="pres">
      <dgm:prSet presAssocID="{6A5C6FB0-DB8D-4AD2-98B2-E209E10B9AB3}" presName="sibTrans" presStyleLbl="sibTrans2D1" presStyleIdx="2" presStyleCnt="5"/>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149562" y="0"/>
          <a:ext cx="1212171" cy="543760"/>
        </a:xfrm>
        <a:prstGeom prst="ellipse">
          <a:avLst/>
        </a:prstGeom>
      </dgm:spPr>
    </dgm:pt>
    <dgm:pt modelId="{27138B36-AD83-4071-A549-945F4D151348}" type="pres">
      <dgm:prSet presAssocID="{AB6377F0-467A-48A3-A0A1-815CF2279D2B}" presName="sibTrans" presStyleLbl="sibTrans2D1" presStyleIdx="3" presStyleCnt="5"/>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prstGeom prst="ellipse">
          <a:avLst/>
        </a:prstGeom>
      </dgm:spPr>
    </dgm:pt>
    <dgm:pt modelId="{C94779C8-9CDF-4614-BE41-EAA8B4D78679}" type="pres">
      <dgm:prSet presAssocID="{F2221B70-D61E-4F71-BCBA-103873E4F461}" presName="sibTrans" presStyleLbl="sibTrans2D1" presStyleIdx="4" presStyleCnt="5"/>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chemeClr val="accent2"/>
        </a:solidFill>
        <a:ln w="19050">
          <a:solidFill>
            <a:schemeClr val="bg1"/>
          </a:solidFill>
        </a:ln>
      </dgm:spPr>
      <dgm:t>
        <a:bodyPr vert="horz" wrap="square" anchorCtr="0"/>
        <a:lstStyle/>
        <a:p>
          <a:pPr>
            <a:lnSpc>
              <a:spcPct val="100000"/>
            </a:lnSpc>
            <a:spcBef>
              <a:spcPct val="0"/>
            </a:spcBef>
            <a:spcAft>
              <a:spcPct val="35000"/>
            </a:spcAft>
          </a:pPr>
          <a:r>
            <a:rPr lang="zh-CN" altLang="en-US" sz="1500" b="1" dirty="0">
              <a:solidFill>
                <a:schemeClr val="bg1"/>
              </a:solidFill>
            </a:rPr>
            <a:t>技术架构</a:t>
          </a:r>
          <a:endParaRPr lang="zh-CN" sz="1500" b="1" dirty="0">
            <a:solidFill>
              <a:schemeClr val="bg1"/>
            </a:solidFill>
          </a:endParaRP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ln>
          <a:solidFill>
            <a:srgbClr val="50A8C4"/>
          </a:solidFill>
        </a:ln>
      </dgm:spPr>
      <dgm:t>
        <a:bodyPr/>
        <a:lstStyle/>
        <a:p>
          <a:endParaRPr lang="zh-CN" altLang="en-US" sz="1500"/>
        </a:p>
      </dgm:t>
    </dgm:pt>
    <dgm:pt modelId="{56A12A67-2C48-4E82-B5AA-A410AC9BE309}">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a:lnSpc>
              <a:spcPct val="100000"/>
            </a:lnSpc>
            <a:spcBef>
              <a:spcPct val="0"/>
            </a:spcBef>
            <a:spcAft>
              <a:spcPct val="35000"/>
            </a:spcAft>
          </a:pPr>
          <a:r>
            <a:rPr lang="zh-CN" altLang="en-US" sz="1500" dirty="0"/>
            <a:t>姿态估计</a:t>
          </a:r>
          <a:endParaRPr lang="zh-CN" sz="1500" dirty="0"/>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ln>
          <a:solidFill>
            <a:srgbClr val="50A8C4"/>
          </a:solidFill>
        </a:ln>
      </dgm:spPr>
      <dgm:t>
        <a:bodyPr/>
        <a:lstStyle/>
        <a:p>
          <a:endParaRPr lang="zh-CN" altLang="en-US" sz="1500"/>
        </a:p>
      </dgm:t>
    </dgm:pt>
    <dgm:pt modelId="{B1300650-68B0-49BD-A3E2-59B78737DB34}">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zh-CN" altLang="en-US" sz="1500" kern="1200" dirty="0">
              <a:solidFill>
                <a:prstClr val="white"/>
              </a:solidFill>
              <a:latin typeface="Arial" panose="020B0604020202020204"/>
              <a:ea typeface="微软雅黑" panose="020B0503020204020204" pitchFamily="34" charset="-122"/>
              <a:cs typeface="+mn-cs"/>
            </a:rPr>
            <a:t>动作识别</a:t>
          </a:r>
          <a:endParaRPr lang="en-US" altLang="zh-CN" sz="1500" kern="1200" dirty="0">
            <a:solidFill>
              <a:prstClr val="white"/>
            </a:solidFill>
            <a:latin typeface="Arial" panose="020B0604020202020204"/>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ln>
          <a:solidFill>
            <a:srgbClr val="50A8C4"/>
          </a:solidFill>
        </a:ln>
      </dgm:spPr>
      <dgm:t>
        <a:bodyPr/>
        <a:lstStyle/>
        <a:p>
          <a:endParaRPr lang="zh-CN" altLang="en-US" sz="1500"/>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500" dirty="0"/>
            <a:t>动作评估</a:t>
          </a:r>
          <a:endParaRPr lang="en-US" altLang="zh-CN" sz="1500" dirty="0"/>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dgm:t>
        <a:bodyPr/>
        <a:lstStyle/>
        <a:p>
          <a:endParaRPr lang="zh-CN" altLang="en-US" sz="1500"/>
        </a:p>
      </dgm:t>
    </dgm:pt>
    <dgm:pt modelId="{F8795443-6AE0-447A-92AE-FC468AACA142}">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500" dirty="0"/>
            <a:t>操作演示</a:t>
          </a:r>
          <a:endParaRPr lang="en-US" altLang="zh-CN" sz="1500" dirty="0"/>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3642">
        <dgm:presLayoutVars>
          <dgm:bulletEnabled val="1"/>
        </dgm:presLayoutVars>
      </dgm:prSet>
      <dgm:spPr>
        <a:prstGeom prst="ellipse">
          <a:avLst/>
        </a:prstGeom>
      </dgm:spPr>
    </dgm:pt>
    <dgm:pt modelId="{AD2CB772-5577-4D25-B7B8-C30D57C29C61}" type="pres">
      <dgm:prSet presAssocID="{9B6F7520-AD8B-4F97-BD0C-42FB614CF0CD}" presName="sibTrans" presStyleLbl="sibTrans2D1" presStyleIdx="1" presStyleCnt="5"/>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95185">
        <dgm:presLayoutVars>
          <dgm:bulletEnabled val="1"/>
        </dgm:presLayoutVars>
      </dgm:prSet>
      <dgm:spPr>
        <a:xfrm>
          <a:off x="3417953" y="0"/>
          <a:ext cx="1245866" cy="543760"/>
        </a:xfrm>
        <a:prstGeom prst="ellipse">
          <a:avLst/>
        </a:prstGeom>
      </dgm:spPr>
    </dgm:pt>
    <dgm:pt modelId="{B7ECDFD9-4630-4D27-944E-4B6C227DD92B}" type="pres">
      <dgm:prSet presAssocID="{6A5C6FB0-DB8D-4AD2-98B2-E209E10B9AB3}" presName="sibTrans" presStyleLbl="sibTrans2D1" presStyleIdx="2" presStyleCnt="5"/>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149562" y="0"/>
          <a:ext cx="1212171" cy="543760"/>
        </a:xfrm>
        <a:prstGeom prst="ellipse">
          <a:avLst/>
        </a:prstGeom>
      </dgm:spPr>
    </dgm:pt>
    <dgm:pt modelId="{27138B36-AD83-4071-A549-945F4D151348}" type="pres">
      <dgm:prSet presAssocID="{AB6377F0-467A-48A3-A0A1-815CF2279D2B}" presName="sibTrans" presStyleLbl="sibTrans2D1" presStyleIdx="3" presStyleCnt="5"/>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prstGeom prst="ellipse">
          <a:avLst/>
        </a:prstGeom>
      </dgm:spPr>
    </dgm:pt>
    <dgm:pt modelId="{C94779C8-9CDF-4614-BE41-EAA8B4D78679}" type="pres">
      <dgm:prSet presAssocID="{F2221B70-D61E-4F71-BCBA-103873E4F461}" presName="sibTrans" presStyleLbl="sibTrans2D1" presStyleIdx="4" presStyleCnt="5"/>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chemeClr val="accent2"/>
        </a:solidFill>
        <a:ln w="19050">
          <a:solidFill>
            <a:schemeClr val="bg1"/>
          </a:solidFill>
        </a:ln>
      </dgm:spPr>
      <dgm:t>
        <a:bodyPr vert="horz" wrap="square" anchorCtr="0"/>
        <a:lstStyle/>
        <a:p>
          <a:pPr>
            <a:lnSpc>
              <a:spcPct val="100000"/>
            </a:lnSpc>
            <a:spcBef>
              <a:spcPct val="0"/>
            </a:spcBef>
            <a:spcAft>
              <a:spcPct val="35000"/>
            </a:spcAft>
          </a:pPr>
          <a:r>
            <a:rPr lang="zh-CN" altLang="en-US" sz="1500" b="1" dirty="0">
              <a:solidFill>
                <a:schemeClr val="bg1"/>
              </a:solidFill>
            </a:rPr>
            <a:t>技术架构</a:t>
          </a:r>
          <a:endParaRPr lang="zh-CN" sz="1500" b="1" dirty="0">
            <a:solidFill>
              <a:schemeClr val="bg1"/>
            </a:solidFill>
          </a:endParaRP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ln>
          <a:solidFill>
            <a:srgbClr val="50A8C4"/>
          </a:solidFill>
        </a:ln>
      </dgm:spPr>
      <dgm:t>
        <a:bodyPr/>
        <a:lstStyle/>
        <a:p>
          <a:endParaRPr lang="zh-CN" altLang="en-US" sz="1500"/>
        </a:p>
      </dgm:t>
    </dgm:pt>
    <dgm:pt modelId="{56A12A67-2C48-4E82-B5AA-A410AC9BE309}">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a:lnSpc>
              <a:spcPct val="100000"/>
            </a:lnSpc>
            <a:spcBef>
              <a:spcPct val="0"/>
            </a:spcBef>
            <a:spcAft>
              <a:spcPct val="35000"/>
            </a:spcAft>
          </a:pPr>
          <a:r>
            <a:rPr lang="zh-CN" altLang="en-US" sz="1500" dirty="0"/>
            <a:t>姿态估计</a:t>
          </a:r>
          <a:endParaRPr lang="zh-CN" sz="1500" dirty="0"/>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ln>
          <a:solidFill>
            <a:srgbClr val="50A8C4"/>
          </a:solidFill>
        </a:ln>
      </dgm:spPr>
      <dgm:t>
        <a:bodyPr/>
        <a:lstStyle/>
        <a:p>
          <a:endParaRPr lang="zh-CN" altLang="en-US" sz="1500"/>
        </a:p>
      </dgm:t>
    </dgm:pt>
    <dgm:pt modelId="{B1300650-68B0-49BD-A3E2-59B78737DB34}">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zh-CN" altLang="en-US" sz="1500" kern="1200" dirty="0">
              <a:solidFill>
                <a:prstClr val="white"/>
              </a:solidFill>
              <a:latin typeface="Arial" panose="020B0604020202020204"/>
              <a:ea typeface="微软雅黑" panose="020B0503020204020204" pitchFamily="34" charset="-122"/>
              <a:cs typeface="+mn-cs"/>
            </a:rPr>
            <a:t>动作识别</a:t>
          </a:r>
          <a:endParaRPr lang="en-US" altLang="zh-CN" sz="1500" kern="1200" dirty="0">
            <a:solidFill>
              <a:prstClr val="white"/>
            </a:solidFill>
            <a:latin typeface="Arial" panose="020B0604020202020204"/>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ln>
          <a:solidFill>
            <a:srgbClr val="50A8C4"/>
          </a:solidFill>
        </a:ln>
      </dgm:spPr>
      <dgm:t>
        <a:bodyPr/>
        <a:lstStyle/>
        <a:p>
          <a:endParaRPr lang="zh-CN" altLang="en-US" sz="1500"/>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500" dirty="0"/>
            <a:t>动作评估</a:t>
          </a:r>
          <a:endParaRPr lang="en-US" altLang="zh-CN" sz="1500" dirty="0"/>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dgm:t>
        <a:bodyPr/>
        <a:lstStyle/>
        <a:p>
          <a:endParaRPr lang="zh-CN" altLang="en-US" sz="1500"/>
        </a:p>
      </dgm:t>
    </dgm:pt>
    <dgm:pt modelId="{F8795443-6AE0-447A-92AE-FC468AACA142}">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500" dirty="0"/>
            <a:t>操作演示</a:t>
          </a:r>
          <a:endParaRPr lang="en-US" altLang="zh-CN" sz="1500" dirty="0"/>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3642">
        <dgm:presLayoutVars>
          <dgm:bulletEnabled val="1"/>
        </dgm:presLayoutVars>
      </dgm:prSet>
      <dgm:spPr>
        <a:prstGeom prst="ellipse">
          <a:avLst/>
        </a:prstGeom>
      </dgm:spPr>
    </dgm:pt>
    <dgm:pt modelId="{AD2CB772-5577-4D25-B7B8-C30D57C29C61}" type="pres">
      <dgm:prSet presAssocID="{9B6F7520-AD8B-4F97-BD0C-42FB614CF0CD}" presName="sibTrans" presStyleLbl="sibTrans2D1" presStyleIdx="1" presStyleCnt="5"/>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95185">
        <dgm:presLayoutVars>
          <dgm:bulletEnabled val="1"/>
        </dgm:presLayoutVars>
      </dgm:prSet>
      <dgm:spPr>
        <a:xfrm>
          <a:off x="3417953" y="0"/>
          <a:ext cx="1245866" cy="543760"/>
        </a:xfrm>
        <a:prstGeom prst="ellipse">
          <a:avLst/>
        </a:prstGeom>
      </dgm:spPr>
    </dgm:pt>
    <dgm:pt modelId="{B7ECDFD9-4630-4D27-944E-4B6C227DD92B}" type="pres">
      <dgm:prSet presAssocID="{6A5C6FB0-DB8D-4AD2-98B2-E209E10B9AB3}" presName="sibTrans" presStyleLbl="sibTrans2D1" presStyleIdx="2" presStyleCnt="5"/>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149562" y="0"/>
          <a:ext cx="1212171" cy="543760"/>
        </a:xfrm>
        <a:prstGeom prst="ellipse">
          <a:avLst/>
        </a:prstGeom>
      </dgm:spPr>
    </dgm:pt>
    <dgm:pt modelId="{27138B36-AD83-4071-A549-945F4D151348}" type="pres">
      <dgm:prSet presAssocID="{AB6377F0-467A-48A3-A0A1-815CF2279D2B}" presName="sibTrans" presStyleLbl="sibTrans2D1" presStyleIdx="3" presStyleCnt="5"/>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prstGeom prst="ellipse">
          <a:avLst/>
        </a:prstGeom>
      </dgm:spPr>
    </dgm:pt>
    <dgm:pt modelId="{C94779C8-9CDF-4614-BE41-EAA8B4D78679}" type="pres">
      <dgm:prSet presAssocID="{F2221B70-D61E-4F71-BCBA-103873E4F461}" presName="sibTrans" presStyleLbl="sibTrans2D1" presStyleIdx="4" presStyleCnt="5"/>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57150" tIns="57150" rIns="57150" bIns="57150" numCol="1" spcCol="1270" anchor="ctr" anchorCtr="0"/>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姿态估计</a:t>
          </a:r>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ln>
          <a:solidFill>
            <a:srgbClr val="50A8C4"/>
          </a:solidFill>
        </a:ln>
      </dgm:spPr>
      <dgm:t>
        <a:bodyPr/>
        <a:lstStyle/>
        <a:p>
          <a:endParaRPr lang="zh-CN" altLang="en-US" sz="1500"/>
        </a:p>
      </dgm:t>
    </dgm:pt>
    <dgm:pt modelId="{B1300650-68B0-49BD-A3E2-59B78737DB34}">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spcFirstLastPara="0" vert="horz" wrap="square" lIns="60960" tIns="60960" rIns="60960" bIns="60960" numCol="1" spcCol="1270" anchor="ctr" anchorCtr="0"/>
        <a:lstStyle/>
        <a:p>
          <a:pPr marL="0" lvl="0" indent="0" algn="ctr" defTabSz="711200">
            <a:lnSpc>
              <a:spcPct val="100000"/>
            </a:lnSpc>
            <a:spcBef>
              <a:spcPct val="0"/>
            </a:spcBef>
            <a:spcAft>
              <a:spcPct val="35000"/>
            </a:spcAft>
            <a:buNone/>
          </a:pPr>
          <a:r>
            <a:rPr lang="zh-CN" altLang="en-US" sz="1500" kern="1200" dirty="0">
              <a:solidFill>
                <a:prstClr val="white"/>
              </a:solidFill>
              <a:latin typeface="Arial" panose="020B0604020202020204"/>
              <a:ea typeface="微软雅黑" panose="020B0503020204020204" pitchFamily="34" charset="-122"/>
              <a:cs typeface="+mn-cs"/>
            </a:rPr>
            <a:t>动作识别</a:t>
          </a:r>
          <a:endParaRPr lang="en-US" altLang="zh-CN" sz="1500" kern="1200" dirty="0">
            <a:solidFill>
              <a:prstClr val="white"/>
            </a:solidFill>
            <a:latin typeface="Arial" panose="020B0604020202020204"/>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ln>
          <a:solidFill>
            <a:srgbClr val="50A8C4"/>
          </a:solidFill>
        </a:ln>
      </dgm:spPr>
      <dgm:t>
        <a:bodyPr/>
        <a:lstStyle/>
        <a:p>
          <a:endParaRPr lang="zh-CN" altLang="en-US" sz="1500"/>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500" dirty="0"/>
            <a:t>动作评估</a:t>
          </a:r>
          <a:endParaRPr lang="en-US" altLang="zh-CN" sz="1500" dirty="0"/>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dgm:t>
        <a:bodyPr/>
        <a:lstStyle/>
        <a:p>
          <a:endParaRPr lang="zh-CN" altLang="en-US" sz="1500"/>
        </a:p>
      </dgm:t>
    </dgm:pt>
    <dgm:pt modelId="{F8795443-6AE0-447A-92AE-FC468AACA142}">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500" dirty="0"/>
            <a:t>操作演示</a:t>
          </a:r>
          <a:endParaRPr lang="en-US" altLang="zh-CN" sz="1500" dirty="0"/>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6404">
        <dgm:presLayoutVars>
          <dgm:bulletEnabled val="1"/>
        </dgm:presLayoutVars>
      </dgm:prSet>
      <dgm:spPr>
        <a:xfrm>
          <a:off x="1640809" y="0"/>
          <a:ext cx="1249747" cy="543760"/>
        </a:xfrm>
        <a:prstGeom prst="ellipse">
          <a:avLst/>
        </a:prstGeom>
      </dgm:spPr>
    </dgm:pt>
    <dgm:pt modelId="{AD2CB772-5577-4D25-B7B8-C30D57C29C61}" type="pres">
      <dgm:prSet presAssocID="{9B6F7520-AD8B-4F97-BD0C-42FB614CF0CD}" presName="sibTrans" presStyleLbl="sibTrans2D1" presStyleIdx="1" presStyleCnt="5"/>
      <dgm:spPr>
        <a:xfrm>
          <a:off x="3024016" y="106389"/>
          <a:ext cx="282935" cy="330981"/>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95185">
        <dgm:presLayoutVars>
          <dgm:bulletEnabled val="1"/>
        </dgm:presLayoutVars>
      </dgm:prSet>
      <dgm:spPr>
        <a:xfrm>
          <a:off x="3424397" y="0"/>
          <a:ext cx="1270340" cy="543760"/>
        </a:xfrm>
        <a:prstGeom prst="ellipse">
          <a:avLst/>
        </a:prstGeom>
      </dgm:spPr>
    </dgm:pt>
    <dgm:pt modelId="{B7ECDFD9-4630-4D27-944E-4B6C227DD92B}" type="pres">
      <dgm:prSet presAssocID="{6A5C6FB0-DB8D-4AD2-98B2-E209E10B9AB3}" presName="sibTrans" presStyleLbl="sibTrans2D1" presStyleIdx="2" presStyleCnt="5"/>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149562" y="0"/>
          <a:ext cx="1212171" cy="543760"/>
        </a:xfrm>
        <a:prstGeom prst="ellipse">
          <a:avLst/>
        </a:prstGeom>
      </dgm:spPr>
    </dgm:pt>
    <dgm:pt modelId="{27138B36-AD83-4071-A549-945F4D151348}" type="pres">
      <dgm:prSet presAssocID="{AB6377F0-467A-48A3-A0A1-815CF2279D2B}" presName="sibTrans" presStyleLbl="sibTrans2D1" presStyleIdx="3" presStyleCnt="5"/>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prstGeom prst="ellipse">
          <a:avLst/>
        </a:prstGeom>
      </dgm:spPr>
    </dgm:pt>
    <dgm:pt modelId="{C94779C8-9CDF-4614-BE41-EAA8B4D78679}" type="pres">
      <dgm:prSet presAssocID="{F2221B70-D61E-4F71-BCBA-103873E4F461}" presName="sibTrans" presStyleLbl="sibTrans2D1" presStyleIdx="4" presStyleCnt="5"/>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57150" tIns="57150" rIns="57150" bIns="57150" numCol="1" spcCol="1270" anchor="ctr" anchorCtr="0"/>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动作识别</a:t>
          </a:r>
          <a:endParaRPr lang="en-US" altLang="zh-CN" sz="1500" b="1" kern="1200" dirty="0">
            <a:solidFill>
              <a:prstClr val="white"/>
            </a:solidFill>
            <a:latin typeface="Arial" panose="020B0604020202020204"/>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ln>
          <a:solidFill>
            <a:srgbClr val="50A8C4"/>
          </a:solidFill>
        </a:ln>
      </dgm:spPr>
      <dgm:t>
        <a:bodyPr/>
        <a:lstStyle/>
        <a:p>
          <a:endParaRPr lang="zh-CN" altLang="en-US" sz="1500"/>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500" dirty="0"/>
            <a:t>动作评估</a:t>
          </a:r>
          <a:endParaRPr lang="en-US" altLang="zh-CN" sz="1500" dirty="0"/>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dgm:t>
        <a:bodyPr/>
        <a:lstStyle/>
        <a:p>
          <a:endParaRPr lang="zh-CN" altLang="en-US" sz="1500"/>
        </a:p>
      </dgm:t>
    </dgm:pt>
    <dgm:pt modelId="{F8795443-6AE0-447A-92AE-FC468AACA142}">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500" dirty="0"/>
            <a:t>操作演示</a:t>
          </a:r>
          <a:endParaRPr lang="en-US" altLang="zh-CN" sz="1500" dirty="0"/>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6404">
        <dgm:presLayoutVars>
          <dgm:bulletEnabled val="1"/>
        </dgm:presLayoutVars>
      </dgm:prSet>
      <dgm:spPr>
        <a:xfrm>
          <a:off x="1640809" y="0"/>
          <a:ext cx="1249747" cy="543760"/>
        </a:xfrm>
        <a:prstGeom prst="ellipse">
          <a:avLst/>
        </a:prstGeom>
      </dgm:spPr>
    </dgm:pt>
    <dgm:pt modelId="{AD2CB772-5577-4D25-B7B8-C30D57C29C61}" type="pres">
      <dgm:prSet presAssocID="{9B6F7520-AD8B-4F97-BD0C-42FB614CF0CD}" presName="sibTrans" presStyleLbl="sibTrans2D1" presStyleIdx="1" presStyleCnt="5"/>
      <dgm:spPr>
        <a:xfrm>
          <a:off x="3024016" y="106389"/>
          <a:ext cx="282935" cy="330981"/>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102092">
        <dgm:presLayoutVars>
          <dgm:bulletEnabled val="1"/>
        </dgm:presLayoutVars>
      </dgm:prSet>
      <dgm:spPr>
        <a:xfrm>
          <a:off x="3449170" y="0"/>
          <a:ext cx="1265573" cy="543760"/>
        </a:xfrm>
        <a:prstGeom prst="ellipse">
          <a:avLst/>
        </a:prstGeom>
      </dgm:spPr>
    </dgm:pt>
    <dgm:pt modelId="{B7ECDFD9-4630-4D27-944E-4B6C227DD92B}" type="pres">
      <dgm:prSet presAssocID="{6A5C6FB0-DB8D-4AD2-98B2-E209E10B9AB3}" presName="sibTrans" presStyleLbl="sibTrans2D1" presStyleIdx="2" presStyleCnt="5"/>
      <dgm:spPr>
        <a:xfrm>
          <a:off x="4835973" y="107010"/>
          <a:ext cx="257006" cy="329739"/>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199662" y="0"/>
          <a:ext cx="1284573" cy="543760"/>
        </a:xfrm>
        <a:prstGeom prst="ellipse">
          <a:avLst/>
        </a:prstGeom>
      </dgm:spPr>
    </dgm:pt>
    <dgm:pt modelId="{27138B36-AD83-4071-A549-945F4D151348}" type="pres">
      <dgm:prSet presAssocID="{AB6377F0-467A-48A3-A0A1-815CF2279D2B}" presName="sibTrans" presStyleLbl="sibTrans2D1" presStyleIdx="3" presStyleCnt="5"/>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prstGeom prst="ellipse">
          <a:avLst/>
        </a:prstGeom>
      </dgm:spPr>
    </dgm:pt>
    <dgm:pt modelId="{C94779C8-9CDF-4614-BE41-EAA8B4D78679}" type="pres">
      <dgm:prSet presAssocID="{F2221B70-D61E-4F71-BCBA-103873E4F461}" presName="sibTrans" presStyleLbl="sibTrans2D1" presStyleIdx="4" presStyleCnt="5"/>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51"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57150" tIns="57150" rIns="57150" bIns="57150" numCol="1" spcCol="1270" anchor="ctr" anchorCtr="0"/>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动作评估</a:t>
          </a:r>
          <a:endParaRPr lang="en-US" altLang="zh-CN" sz="1500" b="1" kern="1200" dirty="0">
            <a:solidFill>
              <a:prstClr val="white"/>
            </a:solidFill>
            <a:latin typeface="Arial" panose="020B0604020202020204"/>
            <a:ea typeface="微软雅黑" panose="020B0503020204020204" pitchFamily="34" charset="-122"/>
            <a:cs typeface="+mn-cs"/>
          </a:endParaRPr>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dgm:t>
        <a:bodyPr/>
        <a:lstStyle/>
        <a:p>
          <a:endParaRPr lang="zh-CN" altLang="en-US" sz="1500"/>
        </a:p>
      </dgm:t>
    </dgm:pt>
    <dgm:pt modelId="{F8795443-6AE0-447A-92AE-FC468AACA142}">
      <dgm:prSet phldr="0" custT="1"/>
      <dgm:spPr>
        <a:solidFill>
          <a:srgbClr val="6BB4CB"/>
        </a:solidFill>
        <a:ln w="19050">
          <a:solidFill>
            <a:srgbClr val="D3ECF1"/>
          </a:solidFill>
        </a:ln>
      </dgm:spPr>
      <dgm:t>
        <a:bodyPr vert="horz" wrap="square" anchorCtr="0"/>
        <a:lstStyle/>
        <a:p>
          <a:pPr>
            <a:lnSpc>
              <a:spcPct val="100000"/>
            </a:lnSpc>
            <a:spcBef>
              <a:spcPct val="0"/>
            </a:spcBef>
            <a:spcAft>
              <a:spcPct val="35000"/>
            </a:spcAft>
          </a:pPr>
          <a:r>
            <a:rPr lang="zh-CN" altLang="en-US" sz="1500" dirty="0"/>
            <a:t>操作演示</a:t>
          </a:r>
          <a:endParaRPr lang="en-US" altLang="zh-CN" sz="1500" dirty="0"/>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6404">
        <dgm:presLayoutVars>
          <dgm:bulletEnabled val="1"/>
        </dgm:presLayoutVars>
      </dgm:prSet>
      <dgm:spPr>
        <a:xfrm>
          <a:off x="1640809" y="0"/>
          <a:ext cx="1249747" cy="543760"/>
        </a:xfrm>
        <a:prstGeom prst="ellipse">
          <a:avLst/>
        </a:prstGeom>
      </dgm:spPr>
    </dgm:pt>
    <dgm:pt modelId="{AD2CB772-5577-4D25-B7B8-C30D57C29C61}" type="pres">
      <dgm:prSet presAssocID="{9B6F7520-AD8B-4F97-BD0C-42FB614CF0CD}" presName="sibTrans" presStyleLbl="sibTrans2D1" presStyleIdx="1" presStyleCnt="5"/>
      <dgm:spPr>
        <a:xfrm>
          <a:off x="3024016" y="106389"/>
          <a:ext cx="282935" cy="330981"/>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102092">
        <dgm:presLayoutVars>
          <dgm:bulletEnabled val="1"/>
        </dgm:presLayoutVars>
      </dgm:prSet>
      <dgm:spPr>
        <a:xfrm>
          <a:off x="3449170" y="0"/>
          <a:ext cx="1265573" cy="543760"/>
        </a:xfrm>
        <a:prstGeom prst="ellipse">
          <a:avLst/>
        </a:prstGeom>
      </dgm:spPr>
    </dgm:pt>
    <dgm:pt modelId="{B7ECDFD9-4630-4D27-944E-4B6C227DD92B}" type="pres">
      <dgm:prSet presAssocID="{6A5C6FB0-DB8D-4AD2-98B2-E209E10B9AB3}" presName="sibTrans" presStyleLbl="sibTrans2D1" presStyleIdx="2" presStyleCnt="5"/>
      <dgm:spPr>
        <a:xfrm>
          <a:off x="4835973" y="107010"/>
          <a:ext cx="257006" cy="329739"/>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244739" y="0"/>
          <a:ext cx="1274896" cy="543760"/>
        </a:xfrm>
        <a:prstGeom prst="ellipse">
          <a:avLst/>
        </a:prstGeom>
      </dgm:spPr>
    </dgm:pt>
    <dgm:pt modelId="{27138B36-AD83-4071-A549-945F4D151348}" type="pres">
      <dgm:prSet presAssocID="{AB6377F0-467A-48A3-A0A1-815CF2279D2B}" presName="sibTrans" presStyleLbl="sibTrans2D1" presStyleIdx="3" presStyleCnt="5"/>
      <dgm:spPr>
        <a:xfrm>
          <a:off x="6663235" y="108252"/>
          <a:ext cx="304430" cy="327255"/>
        </a:xfrm>
        <a:prstGeom prst="rightArrow">
          <a:avLst>
            <a:gd name="adj1" fmla="val 60000"/>
            <a:gd name="adj2" fmla="val 50000"/>
          </a:avLst>
        </a:prstGeom>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xfrm>
          <a:off x="7094032" y="0"/>
          <a:ext cx="1319577" cy="543760"/>
        </a:xfrm>
        <a:prstGeom prst="ellipse">
          <a:avLst/>
        </a:prstGeom>
      </dgm:spPr>
    </dgm:pt>
    <dgm:pt modelId="{C94779C8-9CDF-4614-BE41-EAA8B4D78679}" type="pres">
      <dgm:prSet presAssocID="{F2221B70-D61E-4F71-BCBA-103873E4F461}" presName="sibTrans" presStyleLbl="sibTrans2D1" presStyleIdx="4" presStyleCnt="5"/>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48"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F8795443-6AE0-447A-92AE-FC468AACA142}">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57150" tIns="57150" rIns="57150" bIns="57150" numCol="1" spcCol="1270" anchor="ctr" anchorCtr="0"/>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6404">
        <dgm:presLayoutVars>
          <dgm:bulletEnabled val="1"/>
        </dgm:presLayoutVars>
      </dgm:prSet>
      <dgm:spPr>
        <a:xfrm>
          <a:off x="1640809" y="0"/>
          <a:ext cx="1249747" cy="543760"/>
        </a:xfrm>
        <a:prstGeom prst="ellipse">
          <a:avLst/>
        </a:prstGeom>
      </dgm:spPr>
    </dgm:pt>
    <dgm:pt modelId="{AD2CB772-5577-4D25-B7B8-C30D57C29C61}" type="pres">
      <dgm:prSet presAssocID="{9B6F7520-AD8B-4F97-BD0C-42FB614CF0CD}" presName="sibTrans" presStyleLbl="sibTrans2D1" presStyleIdx="1" presStyleCnt="5"/>
      <dgm:spPr>
        <a:xfrm>
          <a:off x="3024016" y="106389"/>
          <a:ext cx="282935" cy="330981"/>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102092">
        <dgm:presLayoutVars>
          <dgm:bulletEnabled val="1"/>
        </dgm:presLayoutVars>
      </dgm:prSet>
      <dgm:spPr>
        <a:xfrm>
          <a:off x="3449170" y="0"/>
          <a:ext cx="1265573" cy="543760"/>
        </a:xfrm>
        <a:prstGeom prst="ellipse">
          <a:avLst/>
        </a:prstGeom>
      </dgm:spPr>
    </dgm:pt>
    <dgm:pt modelId="{B7ECDFD9-4630-4D27-944E-4B6C227DD92B}" type="pres">
      <dgm:prSet presAssocID="{6A5C6FB0-DB8D-4AD2-98B2-E209E10B9AB3}" presName="sibTrans" presStyleLbl="sibTrans2D1" presStyleIdx="2" presStyleCnt="5"/>
      <dgm:spPr>
        <a:xfrm>
          <a:off x="4835973" y="107010"/>
          <a:ext cx="257006" cy="329739"/>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244739" y="0"/>
          <a:ext cx="1274896" cy="543760"/>
        </a:xfrm>
        <a:prstGeom prst="ellipse">
          <a:avLst/>
        </a:prstGeom>
      </dgm:spPr>
    </dgm:pt>
    <dgm:pt modelId="{27138B36-AD83-4071-A549-945F4D151348}" type="pres">
      <dgm:prSet presAssocID="{AB6377F0-467A-48A3-A0A1-815CF2279D2B}" presName="sibTrans" presStyleLbl="sibTrans2D1" presStyleIdx="3" presStyleCnt="5"/>
      <dgm:spPr>
        <a:xfrm>
          <a:off x="6663235" y="108252"/>
          <a:ext cx="304430" cy="327255"/>
        </a:xfrm>
        <a:prstGeom prst="rightArrow">
          <a:avLst>
            <a:gd name="adj1" fmla="val 60000"/>
            <a:gd name="adj2" fmla="val 50000"/>
          </a:avLst>
        </a:prstGeom>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xfrm>
          <a:off x="7094032" y="0"/>
          <a:ext cx="1319577" cy="543760"/>
        </a:xfrm>
        <a:prstGeom prst="ellipse">
          <a:avLst/>
        </a:prstGeom>
      </dgm:spPr>
    </dgm:pt>
    <dgm:pt modelId="{C94779C8-9CDF-4614-BE41-EAA8B4D78679}" type="pres">
      <dgm:prSet presAssocID="{F2221B70-D61E-4F71-BCBA-103873E4F461}" presName="sibTrans" presStyleLbl="sibTrans2D1" presStyleIdx="4" presStyleCnt="5"/>
      <dgm:spPr>
        <a:xfrm>
          <a:off x="8545568" y="108252"/>
          <a:ext cx="279750" cy="327255"/>
        </a:xfrm>
        <a:prstGeom prst="rightArrow">
          <a:avLst>
            <a:gd name="adj1" fmla="val 60000"/>
            <a:gd name="adj2" fmla="val 50000"/>
          </a:avLst>
        </a:prstGeom>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xfrm>
          <a:off x="8941441" y="0"/>
          <a:ext cx="1319577" cy="543760"/>
        </a:xfrm>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19"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F8795443-6AE0-447A-92AE-FC468AACA142}">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57150" tIns="57150" rIns="57150" bIns="57150" numCol="1" spcCol="1270" anchor="ctr" anchorCtr="0"/>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6404">
        <dgm:presLayoutVars>
          <dgm:bulletEnabled val="1"/>
        </dgm:presLayoutVars>
      </dgm:prSet>
      <dgm:spPr>
        <a:xfrm>
          <a:off x="1640809" y="0"/>
          <a:ext cx="1249747" cy="543760"/>
        </a:xfrm>
        <a:prstGeom prst="ellipse">
          <a:avLst/>
        </a:prstGeom>
      </dgm:spPr>
    </dgm:pt>
    <dgm:pt modelId="{AD2CB772-5577-4D25-B7B8-C30D57C29C61}" type="pres">
      <dgm:prSet presAssocID="{9B6F7520-AD8B-4F97-BD0C-42FB614CF0CD}" presName="sibTrans" presStyleLbl="sibTrans2D1" presStyleIdx="1" presStyleCnt="5"/>
      <dgm:spPr>
        <a:xfrm>
          <a:off x="3024016" y="106389"/>
          <a:ext cx="282935" cy="330981"/>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102092">
        <dgm:presLayoutVars>
          <dgm:bulletEnabled val="1"/>
        </dgm:presLayoutVars>
      </dgm:prSet>
      <dgm:spPr>
        <a:xfrm>
          <a:off x="3449170" y="0"/>
          <a:ext cx="1265573" cy="543760"/>
        </a:xfrm>
        <a:prstGeom prst="ellipse">
          <a:avLst/>
        </a:prstGeom>
      </dgm:spPr>
    </dgm:pt>
    <dgm:pt modelId="{B7ECDFD9-4630-4D27-944E-4B6C227DD92B}" type="pres">
      <dgm:prSet presAssocID="{6A5C6FB0-DB8D-4AD2-98B2-E209E10B9AB3}" presName="sibTrans" presStyleLbl="sibTrans2D1" presStyleIdx="2" presStyleCnt="5"/>
      <dgm:spPr>
        <a:xfrm>
          <a:off x="4835973" y="107010"/>
          <a:ext cx="257006" cy="329739"/>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244739" y="0"/>
          <a:ext cx="1274896" cy="543760"/>
        </a:xfrm>
        <a:prstGeom prst="ellipse">
          <a:avLst/>
        </a:prstGeom>
      </dgm:spPr>
    </dgm:pt>
    <dgm:pt modelId="{27138B36-AD83-4071-A549-945F4D151348}" type="pres">
      <dgm:prSet presAssocID="{AB6377F0-467A-48A3-A0A1-815CF2279D2B}" presName="sibTrans" presStyleLbl="sibTrans2D1" presStyleIdx="3" presStyleCnt="5"/>
      <dgm:spPr>
        <a:xfrm>
          <a:off x="6663235" y="108252"/>
          <a:ext cx="304430" cy="327255"/>
        </a:xfrm>
        <a:prstGeom prst="rightArrow">
          <a:avLst>
            <a:gd name="adj1" fmla="val 60000"/>
            <a:gd name="adj2" fmla="val 50000"/>
          </a:avLst>
        </a:prstGeom>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xfrm>
          <a:off x="7094032" y="0"/>
          <a:ext cx="1319577" cy="543760"/>
        </a:xfrm>
        <a:prstGeom prst="ellipse">
          <a:avLst/>
        </a:prstGeom>
      </dgm:spPr>
    </dgm:pt>
    <dgm:pt modelId="{C94779C8-9CDF-4614-BE41-EAA8B4D78679}" type="pres">
      <dgm:prSet presAssocID="{F2221B70-D61E-4F71-BCBA-103873E4F461}" presName="sibTrans" presStyleLbl="sibTrans2D1" presStyleIdx="4" presStyleCnt="5"/>
      <dgm:spPr>
        <a:xfrm>
          <a:off x="8545568" y="108252"/>
          <a:ext cx="279750" cy="327255"/>
        </a:xfrm>
        <a:prstGeom prst="rightArrow">
          <a:avLst>
            <a:gd name="adj1" fmla="val 60000"/>
            <a:gd name="adj2" fmla="val 50000"/>
          </a:avLst>
        </a:prstGeom>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xfrm>
          <a:off x="8941441" y="0"/>
          <a:ext cx="1319577" cy="543760"/>
        </a:xfrm>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F8795443-6AE0-447A-92AE-FC468AACA142}">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57150" tIns="57150" rIns="57150" bIns="57150" numCol="1" spcCol="1270" anchor="ctr" anchorCtr="0"/>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6404">
        <dgm:presLayoutVars>
          <dgm:bulletEnabled val="1"/>
        </dgm:presLayoutVars>
      </dgm:prSet>
      <dgm:spPr>
        <a:xfrm>
          <a:off x="1640809" y="0"/>
          <a:ext cx="1249747" cy="543760"/>
        </a:xfrm>
        <a:prstGeom prst="ellipse">
          <a:avLst/>
        </a:prstGeom>
      </dgm:spPr>
    </dgm:pt>
    <dgm:pt modelId="{AD2CB772-5577-4D25-B7B8-C30D57C29C61}" type="pres">
      <dgm:prSet presAssocID="{9B6F7520-AD8B-4F97-BD0C-42FB614CF0CD}" presName="sibTrans" presStyleLbl="sibTrans2D1" presStyleIdx="1" presStyleCnt="5"/>
      <dgm:spPr>
        <a:xfrm>
          <a:off x="3024016" y="106389"/>
          <a:ext cx="282935" cy="330981"/>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102092">
        <dgm:presLayoutVars>
          <dgm:bulletEnabled val="1"/>
        </dgm:presLayoutVars>
      </dgm:prSet>
      <dgm:spPr>
        <a:xfrm>
          <a:off x="3449170" y="0"/>
          <a:ext cx="1265573" cy="543760"/>
        </a:xfrm>
        <a:prstGeom prst="ellipse">
          <a:avLst/>
        </a:prstGeom>
      </dgm:spPr>
    </dgm:pt>
    <dgm:pt modelId="{B7ECDFD9-4630-4D27-944E-4B6C227DD92B}" type="pres">
      <dgm:prSet presAssocID="{6A5C6FB0-DB8D-4AD2-98B2-E209E10B9AB3}" presName="sibTrans" presStyleLbl="sibTrans2D1" presStyleIdx="2" presStyleCnt="5"/>
      <dgm:spPr>
        <a:xfrm>
          <a:off x="4835973" y="107010"/>
          <a:ext cx="257006" cy="329739"/>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244739" y="0"/>
          <a:ext cx="1274896" cy="543760"/>
        </a:xfrm>
        <a:prstGeom prst="ellipse">
          <a:avLst/>
        </a:prstGeom>
      </dgm:spPr>
    </dgm:pt>
    <dgm:pt modelId="{27138B36-AD83-4071-A549-945F4D151348}" type="pres">
      <dgm:prSet presAssocID="{AB6377F0-467A-48A3-A0A1-815CF2279D2B}" presName="sibTrans" presStyleLbl="sibTrans2D1" presStyleIdx="3" presStyleCnt="5"/>
      <dgm:spPr>
        <a:xfrm>
          <a:off x="6663235" y="108252"/>
          <a:ext cx="304430" cy="327255"/>
        </a:xfrm>
        <a:prstGeom prst="rightArrow">
          <a:avLst>
            <a:gd name="adj1" fmla="val 60000"/>
            <a:gd name="adj2" fmla="val 50000"/>
          </a:avLst>
        </a:prstGeom>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xfrm>
          <a:off x="7094032" y="0"/>
          <a:ext cx="1319577" cy="543760"/>
        </a:xfrm>
        <a:prstGeom prst="ellipse">
          <a:avLst/>
        </a:prstGeom>
      </dgm:spPr>
    </dgm:pt>
    <dgm:pt modelId="{C94779C8-9CDF-4614-BE41-EAA8B4D78679}" type="pres">
      <dgm:prSet presAssocID="{F2221B70-D61E-4F71-BCBA-103873E4F461}" presName="sibTrans" presStyleLbl="sibTrans2D1" presStyleIdx="4" presStyleCnt="5"/>
      <dgm:spPr>
        <a:xfrm>
          <a:off x="8545568" y="108252"/>
          <a:ext cx="279750" cy="327255"/>
        </a:xfrm>
        <a:prstGeom prst="rightArrow">
          <a:avLst>
            <a:gd name="adj1" fmla="val 60000"/>
            <a:gd name="adj2" fmla="val 50000"/>
          </a:avLst>
        </a:prstGeom>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xfrm>
          <a:off x="8941441" y="0"/>
          <a:ext cx="1319577" cy="543760"/>
        </a:xfrm>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F8795443-6AE0-447A-92AE-FC468AACA142}">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57150" tIns="57150" rIns="57150" bIns="57150" numCol="1" spcCol="1270" anchor="ctr" anchorCtr="0"/>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6404">
        <dgm:presLayoutVars>
          <dgm:bulletEnabled val="1"/>
        </dgm:presLayoutVars>
      </dgm:prSet>
      <dgm:spPr>
        <a:xfrm>
          <a:off x="1640809" y="0"/>
          <a:ext cx="1249747" cy="543760"/>
        </a:xfrm>
        <a:prstGeom prst="ellipse">
          <a:avLst/>
        </a:prstGeom>
      </dgm:spPr>
    </dgm:pt>
    <dgm:pt modelId="{AD2CB772-5577-4D25-B7B8-C30D57C29C61}" type="pres">
      <dgm:prSet presAssocID="{9B6F7520-AD8B-4F97-BD0C-42FB614CF0CD}" presName="sibTrans" presStyleLbl="sibTrans2D1" presStyleIdx="1" presStyleCnt="5"/>
      <dgm:spPr>
        <a:xfrm>
          <a:off x="3024016" y="106389"/>
          <a:ext cx="282935" cy="330981"/>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102092">
        <dgm:presLayoutVars>
          <dgm:bulletEnabled val="1"/>
        </dgm:presLayoutVars>
      </dgm:prSet>
      <dgm:spPr>
        <a:xfrm>
          <a:off x="3449170" y="0"/>
          <a:ext cx="1265573" cy="543760"/>
        </a:xfrm>
        <a:prstGeom prst="ellipse">
          <a:avLst/>
        </a:prstGeom>
      </dgm:spPr>
    </dgm:pt>
    <dgm:pt modelId="{B7ECDFD9-4630-4D27-944E-4B6C227DD92B}" type="pres">
      <dgm:prSet presAssocID="{6A5C6FB0-DB8D-4AD2-98B2-E209E10B9AB3}" presName="sibTrans" presStyleLbl="sibTrans2D1" presStyleIdx="2" presStyleCnt="5"/>
      <dgm:spPr>
        <a:xfrm>
          <a:off x="4835973" y="107010"/>
          <a:ext cx="257006" cy="329739"/>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244739" y="0"/>
          <a:ext cx="1274896" cy="543760"/>
        </a:xfrm>
        <a:prstGeom prst="ellipse">
          <a:avLst/>
        </a:prstGeom>
      </dgm:spPr>
    </dgm:pt>
    <dgm:pt modelId="{27138B36-AD83-4071-A549-945F4D151348}" type="pres">
      <dgm:prSet presAssocID="{AB6377F0-467A-48A3-A0A1-815CF2279D2B}" presName="sibTrans" presStyleLbl="sibTrans2D1" presStyleIdx="3" presStyleCnt="5"/>
      <dgm:spPr>
        <a:xfrm>
          <a:off x="6663235" y="108252"/>
          <a:ext cx="304430" cy="327255"/>
        </a:xfrm>
        <a:prstGeom prst="rightArrow">
          <a:avLst>
            <a:gd name="adj1" fmla="val 60000"/>
            <a:gd name="adj2" fmla="val 50000"/>
          </a:avLst>
        </a:prstGeom>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xfrm>
          <a:off x="7094032" y="0"/>
          <a:ext cx="1319577" cy="543760"/>
        </a:xfrm>
        <a:prstGeom prst="ellipse">
          <a:avLst/>
        </a:prstGeom>
      </dgm:spPr>
    </dgm:pt>
    <dgm:pt modelId="{C94779C8-9CDF-4614-BE41-EAA8B4D78679}" type="pres">
      <dgm:prSet presAssocID="{F2221B70-D61E-4F71-BCBA-103873E4F461}" presName="sibTrans" presStyleLbl="sibTrans2D1" presStyleIdx="4" presStyleCnt="5"/>
      <dgm:spPr>
        <a:xfrm>
          <a:off x="8545568" y="108252"/>
          <a:ext cx="279750" cy="327255"/>
        </a:xfrm>
        <a:prstGeom prst="rightArrow">
          <a:avLst>
            <a:gd name="adj1" fmla="val 60000"/>
            <a:gd name="adj2" fmla="val 50000"/>
          </a:avLst>
        </a:prstGeom>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xfrm>
          <a:off x="8941441" y="0"/>
          <a:ext cx="1319577" cy="543760"/>
        </a:xfrm>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F8795443-6AE0-447A-92AE-FC468AACA142}">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57150" tIns="57150" rIns="57150" bIns="57150" numCol="1" spcCol="1270" anchor="ctr" anchorCtr="0"/>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6404">
        <dgm:presLayoutVars>
          <dgm:bulletEnabled val="1"/>
        </dgm:presLayoutVars>
      </dgm:prSet>
      <dgm:spPr>
        <a:xfrm>
          <a:off x="1640809" y="0"/>
          <a:ext cx="1249747" cy="543760"/>
        </a:xfrm>
        <a:prstGeom prst="ellipse">
          <a:avLst/>
        </a:prstGeom>
      </dgm:spPr>
    </dgm:pt>
    <dgm:pt modelId="{AD2CB772-5577-4D25-B7B8-C30D57C29C61}" type="pres">
      <dgm:prSet presAssocID="{9B6F7520-AD8B-4F97-BD0C-42FB614CF0CD}" presName="sibTrans" presStyleLbl="sibTrans2D1" presStyleIdx="1" presStyleCnt="5"/>
      <dgm:spPr>
        <a:xfrm>
          <a:off x="3024016" y="106389"/>
          <a:ext cx="282935" cy="330981"/>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102092">
        <dgm:presLayoutVars>
          <dgm:bulletEnabled val="1"/>
        </dgm:presLayoutVars>
      </dgm:prSet>
      <dgm:spPr>
        <a:xfrm>
          <a:off x="3449170" y="0"/>
          <a:ext cx="1265573" cy="543760"/>
        </a:xfrm>
        <a:prstGeom prst="ellipse">
          <a:avLst/>
        </a:prstGeom>
      </dgm:spPr>
    </dgm:pt>
    <dgm:pt modelId="{B7ECDFD9-4630-4D27-944E-4B6C227DD92B}" type="pres">
      <dgm:prSet presAssocID="{6A5C6FB0-DB8D-4AD2-98B2-E209E10B9AB3}" presName="sibTrans" presStyleLbl="sibTrans2D1" presStyleIdx="2" presStyleCnt="5"/>
      <dgm:spPr>
        <a:xfrm>
          <a:off x="4835973" y="107010"/>
          <a:ext cx="257006" cy="329739"/>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244739" y="0"/>
          <a:ext cx="1274896" cy="543760"/>
        </a:xfrm>
        <a:prstGeom prst="ellipse">
          <a:avLst/>
        </a:prstGeom>
      </dgm:spPr>
    </dgm:pt>
    <dgm:pt modelId="{27138B36-AD83-4071-A549-945F4D151348}" type="pres">
      <dgm:prSet presAssocID="{AB6377F0-467A-48A3-A0A1-815CF2279D2B}" presName="sibTrans" presStyleLbl="sibTrans2D1" presStyleIdx="3" presStyleCnt="5"/>
      <dgm:spPr>
        <a:xfrm>
          <a:off x="6663235" y="108252"/>
          <a:ext cx="304430" cy="327255"/>
        </a:xfrm>
        <a:prstGeom prst="rightArrow">
          <a:avLst>
            <a:gd name="adj1" fmla="val 60000"/>
            <a:gd name="adj2" fmla="val 50000"/>
          </a:avLst>
        </a:prstGeom>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xfrm>
          <a:off x="7094032" y="0"/>
          <a:ext cx="1319577" cy="543760"/>
        </a:xfrm>
        <a:prstGeom prst="ellipse">
          <a:avLst/>
        </a:prstGeom>
      </dgm:spPr>
    </dgm:pt>
    <dgm:pt modelId="{C94779C8-9CDF-4614-BE41-EAA8B4D78679}" type="pres">
      <dgm:prSet presAssocID="{F2221B70-D61E-4F71-BCBA-103873E4F461}" presName="sibTrans" presStyleLbl="sibTrans2D1" presStyleIdx="4" presStyleCnt="5"/>
      <dgm:spPr>
        <a:xfrm>
          <a:off x="8545568" y="108252"/>
          <a:ext cx="279750" cy="327255"/>
        </a:xfrm>
        <a:prstGeom prst="rightArrow">
          <a:avLst>
            <a:gd name="adj1" fmla="val 60000"/>
            <a:gd name="adj2" fmla="val 50000"/>
          </a:avLst>
        </a:prstGeom>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xfrm>
          <a:off x="8941441" y="0"/>
          <a:ext cx="1319577" cy="543760"/>
        </a:xfrm>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F8795443-6AE0-447A-92AE-FC468AACA142}">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57150" tIns="57150" rIns="57150" bIns="57150" numCol="1" spcCol="1270" anchor="ctr" anchorCtr="0"/>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6404">
        <dgm:presLayoutVars>
          <dgm:bulletEnabled val="1"/>
        </dgm:presLayoutVars>
      </dgm:prSet>
      <dgm:spPr>
        <a:xfrm>
          <a:off x="1640809" y="0"/>
          <a:ext cx="1249747" cy="543760"/>
        </a:xfrm>
        <a:prstGeom prst="ellipse">
          <a:avLst/>
        </a:prstGeom>
      </dgm:spPr>
    </dgm:pt>
    <dgm:pt modelId="{AD2CB772-5577-4D25-B7B8-C30D57C29C61}" type="pres">
      <dgm:prSet presAssocID="{9B6F7520-AD8B-4F97-BD0C-42FB614CF0CD}" presName="sibTrans" presStyleLbl="sibTrans2D1" presStyleIdx="1" presStyleCnt="5"/>
      <dgm:spPr>
        <a:xfrm>
          <a:off x="3024016" y="106389"/>
          <a:ext cx="282935" cy="330981"/>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102092">
        <dgm:presLayoutVars>
          <dgm:bulletEnabled val="1"/>
        </dgm:presLayoutVars>
      </dgm:prSet>
      <dgm:spPr>
        <a:xfrm>
          <a:off x="3449170" y="0"/>
          <a:ext cx="1265573" cy="543760"/>
        </a:xfrm>
        <a:prstGeom prst="ellipse">
          <a:avLst/>
        </a:prstGeom>
      </dgm:spPr>
    </dgm:pt>
    <dgm:pt modelId="{B7ECDFD9-4630-4D27-944E-4B6C227DD92B}" type="pres">
      <dgm:prSet presAssocID="{6A5C6FB0-DB8D-4AD2-98B2-E209E10B9AB3}" presName="sibTrans" presStyleLbl="sibTrans2D1" presStyleIdx="2" presStyleCnt="5"/>
      <dgm:spPr>
        <a:xfrm>
          <a:off x="4835973" y="107010"/>
          <a:ext cx="257006" cy="329739"/>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244739" y="0"/>
          <a:ext cx="1274896" cy="543760"/>
        </a:xfrm>
        <a:prstGeom prst="ellipse">
          <a:avLst/>
        </a:prstGeom>
      </dgm:spPr>
    </dgm:pt>
    <dgm:pt modelId="{27138B36-AD83-4071-A549-945F4D151348}" type="pres">
      <dgm:prSet presAssocID="{AB6377F0-467A-48A3-A0A1-815CF2279D2B}" presName="sibTrans" presStyleLbl="sibTrans2D1" presStyleIdx="3" presStyleCnt="5"/>
      <dgm:spPr>
        <a:xfrm>
          <a:off x="6663235" y="108252"/>
          <a:ext cx="304430" cy="327255"/>
        </a:xfrm>
        <a:prstGeom prst="rightArrow">
          <a:avLst>
            <a:gd name="adj1" fmla="val 60000"/>
            <a:gd name="adj2" fmla="val 50000"/>
          </a:avLst>
        </a:prstGeom>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xfrm>
          <a:off x="7094032" y="0"/>
          <a:ext cx="1319577" cy="543760"/>
        </a:xfrm>
        <a:prstGeom prst="ellipse">
          <a:avLst/>
        </a:prstGeom>
      </dgm:spPr>
    </dgm:pt>
    <dgm:pt modelId="{C94779C8-9CDF-4614-BE41-EAA8B4D78679}" type="pres">
      <dgm:prSet presAssocID="{F2221B70-D61E-4F71-BCBA-103873E4F461}" presName="sibTrans" presStyleLbl="sibTrans2D1" presStyleIdx="4" presStyleCnt="5"/>
      <dgm:spPr>
        <a:xfrm>
          <a:off x="8545568" y="108252"/>
          <a:ext cx="279750" cy="327255"/>
        </a:xfrm>
        <a:prstGeom prst="rightArrow">
          <a:avLst>
            <a:gd name="adj1" fmla="val 60000"/>
            <a:gd name="adj2" fmla="val 50000"/>
          </a:avLst>
        </a:prstGeom>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xfrm>
          <a:off x="8941441" y="0"/>
          <a:ext cx="1319577" cy="543760"/>
        </a:xfrm>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37AB6883-54CD-48C9-97C4-52CD7583AF75}">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gm:t>
    </dgm:pt>
    <dgm:pt modelId="{1F753225-9DC2-4535-A19D-F79E6121B69C}" type="parTrans" cxnId="{2F2D8672-0483-41C7-BD9A-955442F27AF1}">
      <dgm:prSet/>
      <dgm:spPr/>
      <dgm:t>
        <a:bodyPr/>
        <a:lstStyle/>
        <a:p>
          <a:endParaRPr lang="zh-CN" altLang="en-US" sz="1500"/>
        </a:p>
      </dgm:t>
    </dgm:pt>
    <dgm:pt modelId="{9B6F7520-AD8B-4F97-BD0C-42FB614CF0CD}" type="sibTrans" cxnId="{2F2D8672-0483-41C7-BD9A-955442F27AF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gm:t>
    </dgm:pt>
    <dgm:pt modelId="{F3357CB1-656A-47B9-9960-B1CC3945900A}" type="parTrans" cxnId="{66B45689-DCD4-44B9-8142-B6790529B7D1}">
      <dgm:prSet/>
      <dgm:spPr/>
      <dgm:t>
        <a:bodyPr/>
        <a:lstStyle/>
        <a:p>
          <a:endParaRPr lang="zh-CN" altLang="en-US" sz="1500"/>
        </a:p>
      </dgm:t>
    </dgm:pt>
    <dgm:pt modelId="{6A5C6FB0-DB8D-4AD2-98B2-E209E10B9AB3}" type="sibTrans" cxnId="{66B45689-DCD4-44B9-8142-B6790529B7D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A6388F5A-227C-4553-B20F-9D533BD4C794}" type="parTrans" cxnId="{D9AE13A2-C3C7-4077-BF04-002ABD19CB7C}">
      <dgm:prSet/>
      <dgm:spPr/>
      <dgm:t>
        <a:bodyPr/>
        <a:lstStyle/>
        <a:p>
          <a:endParaRPr lang="zh-CN" altLang="en-US" sz="1500"/>
        </a:p>
      </dgm:t>
    </dgm:pt>
    <dgm:pt modelId="{AB6377F0-467A-48A3-A0A1-815CF2279D2B}" type="sibTrans" cxnId="{D9AE13A2-C3C7-4077-BF04-002ABD19CB7C}">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gm:t>
    </dgm:pt>
    <dgm:pt modelId="{0DFC1F52-4D6F-4A0D-9DDE-E05B51E62203}" type="sibTrans" cxnId="{6376212D-F26B-419A-BADE-7BB0BAD42CD5}">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A3B7FC20-2785-474A-A3AF-5840F3DFBCA5}" type="parTrans" cxnId="{6376212D-F26B-419A-BADE-7BB0BAD42CD5}">
      <dgm:prSet/>
      <dgm:spPr/>
      <dgm:t>
        <a:bodyPr/>
        <a:lstStyle/>
        <a:p>
          <a:endParaRPr lang="zh-CN" altLang="en-US" sz="1500"/>
        </a:p>
      </dgm:t>
    </dgm:pt>
    <dgm:pt modelId="{7803CBD9-292D-43E4-B24E-B038713218B9}">
      <dgm:prSet phldr="0"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gm:t>
    </dgm:pt>
    <dgm:pt modelId="{CA0E6437-E417-43B2-8658-526C6805E603}" type="parTrans" cxnId="{F1163DAD-2FDA-44CE-B151-71BD94114611}">
      <dgm:prSet/>
      <dgm:spPr/>
      <dgm:t>
        <a:bodyPr/>
        <a:lstStyle/>
        <a:p>
          <a:endParaRPr lang="zh-CN" altLang="en-US" sz="1500"/>
        </a:p>
      </dgm:t>
    </dgm:pt>
    <dgm:pt modelId="{F2221B70-D61E-4F71-BCBA-103873E4F461}" type="sibTrans" cxnId="{F1163DAD-2FDA-44CE-B151-71BD94114611}">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F8795443-6AE0-447A-92AE-FC468AACA142}">
      <dgm:prSet phldr="0" custT="1"/>
      <dgm:spPr>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57150" tIns="57150" rIns="57150" bIns="57150" numCol="1" spcCol="1270" anchor="ctr" anchorCtr="0"/>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gm:t>
    </dgm:pt>
    <dgm:pt modelId="{822D3849-996C-4F53-9B63-082D0563B31F}" type="parTrans" cxnId="{9941E25B-3E9A-4AFB-9050-7E6A04D04872}">
      <dgm:prSet/>
      <dgm:spPr/>
      <dgm:t>
        <a:bodyPr/>
        <a:lstStyle/>
        <a:p>
          <a:endParaRPr lang="zh-CN" altLang="en-US" sz="1500"/>
        </a:p>
      </dgm:t>
    </dgm:pt>
    <dgm:pt modelId="{74A8F6E1-F8C7-4691-8222-5889649EE4ED}" type="sibTrans" cxnId="{9941E25B-3E9A-4AFB-9050-7E6A04D04872}">
      <dgm:prSet/>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6"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5"/>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5"/>
      <dgm:spPr/>
    </dgm:pt>
    <dgm:pt modelId="{38E2D946-F7D9-4EA9-8D57-2A5623A3A672}" type="pres">
      <dgm:prSet presAssocID="{37AB6883-54CD-48C9-97C4-52CD7583AF75}" presName="node" presStyleLbl="node1" presStyleIdx="1" presStyleCnt="6" custScaleX="96404">
        <dgm:presLayoutVars>
          <dgm:bulletEnabled val="1"/>
        </dgm:presLayoutVars>
      </dgm:prSet>
      <dgm:spPr>
        <a:xfrm>
          <a:off x="1640809" y="0"/>
          <a:ext cx="1249747" cy="543760"/>
        </a:xfrm>
        <a:prstGeom prst="ellipse">
          <a:avLst/>
        </a:prstGeom>
      </dgm:spPr>
    </dgm:pt>
    <dgm:pt modelId="{AD2CB772-5577-4D25-B7B8-C30D57C29C61}" type="pres">
      <dgm:prSet presAssocID="{9B6F7520-AD8B-4F97-BD0C-42FB614CF0CD}" presName="sibTrans" presStyleLbl="sibTrans2D1" presStyleIdx="1" presStyleCnt="5"/>
      <dgm:spPr>
        <a:xfrm>
          <a:off x="3024016" y="106389"/>
          <a:ext cx="282935" cy="330981"/>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5"/>
      <dgm:spPr/>
    </dgm:pt>
    <dgm:pt modelId="{474A0BCA-69EB-46C9-954D-3124D6478848}" type="pres">
      <dgm:prSet presAssocID="{56A12A67-2C48-4E82-B5AA-A410AC9BE309}" presName="node" presStyleLbl="node1" presStyleIdx="2" presStyleCnt="6" custScaleX="102092">
        <dgm:presLayoutVars>
          <dgm:bulletEnabled val="1"/>
        </dgm:presLayoutVars>
      </dgm:prSet>
      <dgm:spPr>
        <a:xfrm>
          <a:off x="3449170" y="0"/>
          <a:ext cx="1265573" cy="543760"/>
        </a:xfrm>
        <a:prstGeom prst="ellipse">
          <a:avLst/>
        </a:prstGeom>
      </dgm:spPr>
    </dgm:pt>
    <dgm:pt modelId="{B7ECDFD9-4630-4D27-944E-4B6C227DD92B}" type="pres">
      <dgm:prSet presAssocID="{6A5C6FB0-DB8D-4AD2-98B2-E209E10B9AB3}" presName="sibTrans" presStyleLbl="sibTrans2D1" presStyleIdx="2" presStyleCnt="5"/>
      <dgm:spPr>
        <a:xfrm>
          <a:off x="4835973" y="107010"/>
          <a:ext cx="257006" cy="329739"/>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5"/>
      <dgm:spPr/>
    </dgm:pt>
    <dgm:pt modelId="{CADB3AC5-E400-4078-B016-BCDF6DA6F178}" type="pres">
      <dgm:prSet presAssocID="{B1300650-68B0-49BD-A3E2-59B78737DB34}" presName="node" presStyleLbl="node1" presStyleIdx="3" presStyleCnt="6" custScaleX="96614" custLinFactNeighborX="-8822" custLinFactNeighborY="4618">
        <dgm:presLayoutVars>
          <dgm:bulletEnabled val="1"/>
        </dgm:presLayoutVars>
      </dgm:prSet>
      <dgm:spPr>
        <a:xfrm>
          <a:off x="5244739" y="0"/>
          <a:ext cx="1274896" cy="543760"/>
        </a:xfrm>
        <a:prstGeom prst="ellipse">
          <a:avLst/>
        </a:prstGeom>
      </dgm:spPr>
    </dgm:pt>
    <dgm:pt modelId="{27138B36-AD83-4071-A549-945F4D151348}" type="pres">
      <dgm:prSet presAssocID="{AB6377F0-467A-48A3-A0A1-815CF2279D2B}" presName="sibTrans" presStyleLbl="sibTrans2D1" presStyleIdx="3" presStyleCnt="5"/>
      <dgm:spPr>
        <a:xfrm>
          <a:off x="6663235" y="108252"/>
          <a:ext cx="304430" cy="327255"/>
        </a:xfrm>
        <a:prstGeom prst="rightArrow">
          <a:avLst>
            <a:gd name="adj1" fmla="val 60000"/>
            <a:gd name="adj2" fmla="val 50000"/>
          </a:avLst>
        </a:prstGeom>
      </dgm:spPr>
    </dgm:pt>
    <dgm:pt modelId="{FF5E4CC6-0EC0-4482-A42E-CB17301057FB}" type="pres">
      <dgm:prSet presAssocID="{AB6377F0-467A-48A3-A0A1-815CF2279D2B}" presName="connectorText" presStyleLbl="sibTrans2D1" presStyleIdx="3" presStyleCnt="5"/>
      <dgm:spPr/>
    </dgm:pt>
    <dgm:pt modelId="{605DD6E3-7F0B-4BA6-8F9C-3FE3A020FB60}" type="pres">
      <dgm:prSet presAssocID="{7803CBD9-292D-43E4-B24E-B038713218B9}" presName="node" presStyleLbl="node1" presStyleIdx="4" presStyleCnt="6">
        <dgm:presLayoutVars>
          <dgm:bulletEnabled val="1"/>
        </dgm:presLayoutVars>
      </dgm:prSet>
      <dgm:spPr>
        <a:xfrm>
          <a:off x="7094032" y="0"/>
          <a:ext cx="1319577" cy="543760"/>
        </a:xfrm>
        <a:prstGeom prst="ellipse">
          <a:avLst/>
        </a:prstGeom>
      </dgm:spPr>
    </dgm:pt>
    <dgm:pt modelId="{C94779C8-9CDF-4614-BE41-EAA8B4D78679}" type="pres">
      <dgm:prSet presAssocID="{F2221B70-D61E-4F71-BCBA-103873E4F461}" presName="sibTrans" presStyleLbl="sibTrans2D1" presStyleIdx="4" presStyleCnt="5"/>
      <dgm:spPr>
        <a:xfrm>
          <a:off x="8545568" y="108252"/>
          <a:ext cx="279750" cy="327255"/>
        </a:xfrm>
        <a:prstGeom prst="rightArrow">
          <a:avLst>
            <a:gd name="adj1" fmla="val 60000"/>
            <a:gd name="adj2" fmla="val 50000"/>
          </a:avLst>
        </a:prstGeom>
      </dgm:spPr>
    </dgm:pt>
    <dgm:pt modelId="{4FF81C10-8469-4CB3-AB22-5E19BB3442FF}" type="pres">
      <dgm:prSet presAssocID="{F2221B70-D61E-4F71-BCBA-103873E4F461}" presName="connectorText" presStyleLbl="sibTrans2D1" presStyleIdx="4" presStyleCnt="5"/>
      <dgm:spPr/>
    </dgm:pt>
    <dgm:pt modelId="{6194FAC8-F58D-469C-8C78-A2FEB0E3D117}" type="pres">
      <dgm:prSet presAssocID="{F8795443-6AE0-447A-92AE-FC468AACA142}" presName="node" presStyleLbl="node1" presStyleIdx="5" presStyleCnt="6">
        <dgm:presLayoutVars>
          <dgm:bulletEnabled val="1"/>
        </dgm:presLayoutVars>
      </dgm:prSet>
      <dgm:spPr>
        <a:xfrm>
          <a:off x="8941441" y="0"/>
          <a:ext cx="1319577" cy="543760"/>
        </a:xfrm>
        <a:prstGeom prst="ellipse">
          <a:avLst/>
        </a:prstGeom>
      </dgm:spPr>
    </dgm:pt>
  </dgm:ptLst>
  <dgm:cxnLst>
    <dgm:cxn modelId="{F13B4609-35CD-4D9E-92AD-3DA274A14EB6}" type="presOf" srcId="{F2221B70-D61E-4F71-BCBA-103873E4F461}" destId="{C94779C8-9CDF-4614-BE41-EAA8B4D78679}" srcOrd="0" destOrd="0" presId="urn:microsoft.com/office/officeart/2005/8/layout/process1"/>
    <dgm:cxn modelId="{FD43642B-A87B-4071-B3D9-4B97B685E240}" type="presOf" srcId="{6A5C6FB0-DB8D-4AD2-98B2-E209E10B9AB3}" destId="{55721187-F5EB-41A0-88AE-3427FD128B99}" srcOrd="1" destOrd="0" presId="urn:microsoft.com/office/officeart/2005/8/layout/process1"/>
    <dgm:cxn modelId="{6376212D-F26B-419A-BADE-7BB0BAD42CD5}" srcId="{407F31F1-0765-4DD7-B1CB-F5FF19C9640A}" destId="{D88FF4DD-6210-414A-BAEF-2C03648BC6E1}" srcOrd="0" destOrd="0" parTransId="{A3B7FC20-2785-474A-A3AF-5840F3DFBCA5}" sibTransId="{0DFC1F52-4D6F-4A0D-9DDE-E05B51E62203}"/>
    <dgm:cxn modelId="{AEF7DA2D-0104-4180-85D9-F596F0038CFE}" type="presOf" srcId="{0DFC1F52-4D6F-4A0D-9DDE-E05B51E62203}" destId="{A80A1162-2898-4931-AE39-1137F5CEC8E1}" srcOrd="1" destOrd="0" presId="urn:microsoft.com/office/officeart/2005/8/layout/process1"/>
    <dgm:cxn modelId="{A4ED2330-6828-4328-BCE2-5E8E21A84F70}" type="presOf" srcId="{B1300650-68B0-49BD-A3E2-59B78737DB34}" destId="{CADB3AC5-E400-4078-B016-BCDF6DA6F178}" srcOrd="0"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9941E25B-3E9A-4AFB-9050-7E6A04D04872}" srcId="{407F31F1-0765-4DD7-B1CB-F5FF19C9640A}" destId="{F8795443-6AE0-447A-92AE-FC468AACA142}" srcOrd="5" destOrd="0" parTransId="{822D3849-996C-4F53-9B63-082D0563B31F}" sibTransId="{74A8F6E1-F8C7-4691-8222-5889649EE4ED}"/>
    <dgm:cxn modelId="{C5656B5D-7625-4059-AEE9-2CF08D534B79}" type="presOf" srcId="{9B6F7520-AD8B-4F97-BD0C-42FB614CF0CD}" destId="{B1BC0347-77F7-43CE-9A7F-A77CA33CFA4C}" srcOrd="1" destOrd="0" presId="urn:microsoft.com/office/officeart/2005/8/layout/process1"/>
    <dgm:cxn modelId="{C160E741-5E38-44E3-A332-CE10BC52FC93}" type="presOf" srcId="{AB6377F0-467A-48A3-A0A1-815CF2279D2B}" destId="{FF5E4CC6-0EC0-4482-A42E-CB17301057FB}" srcOrd="1" destOrd="0" presId="urn:microsoft.com/office/officeart/2005/8/layout/process1"/>
    <dgm:cxn modelId="{6786E668-16F4-40B1-93CC-E316A628CB2B}" type="presOf" srcId="{F2221B70-D61E-4F71-BCBA-103873E4F461}" destId="{4FF81C10-8469-4CB3-AB22-5E19BB3442FF}" srcOrd="1" destOrd="0" presId="urn:microsoft.com/office/officeart/2005/8/layout/process1"/>
    <dgm:cxn modelId="{A605186E-5477-46B5-8741-2AEBE142D202}" type="presOf" srcId="{AB6377F0-467A-48A3-A0A1-815CF2279D2B}" destId="{27138B36-AD83-4071-A549-945F4D151348}" srcOrd="0" destOrd="0" presId="urn:microsoft.com/office/officeart/2005/8/layout/process1"/>
    <dgm:cxn modelId="{2F2D8672-0483-41C7-BD9A-955442F27AF1}" srcId="{407F31F1-0765-4DD7-B1CB-F5FF19C9640A}" destId="{37AB6883-54CD-48C9-97C4-52CD7583AF75}" srcOrd="1" destOrd="0" parTransId="{1F753225-9DC2-4535-A19D-F79E6121B69C}" sibTransId="{9B6F7520-AD8B-4F97-BD0C-42FB614CF0CD}"/>
    <dgm:cxn modelId="{DCE8107E-4B62-48D4-AC1B-854F38827052}" type="presOf" srcId="{F8795443-6AE0-447A-92AE-FC468AACA142}" destId="{6194FAC8-F58D-469C-8C78-A2FEB0E3D117}" srcOrd="0" destOrd="0" presId="urn:microsoft.com/office/officeart/2005/8/layout/process1"/>
    <dgm:cxn modelId="{66B45689-DCD4-44B9-8142-B6790529B7D1}" srcId="{407F31F1-0765-4DD7-B1CB-F5FF19C9640A}" destId="{56A12A67-2C48-4E82-B5AA-A410AC9BE309}" srcOrd="2" destOrd="0" parTransId="{F3357CB1-656A-47B9-9960-B1CC3945900A}" sibTransId="{6A5C6FB0-DB8D-4AD2-98B2-E209E10B9AB3}"/>
    <dgm:cxn modelId="{0D4E2F94-5937-4971-92EC-27585C55041E}" type="presOf" srcId="{D88FF4DD-6210-414A-BAEF-2C03648BC6E1}" destId="{8673C2A1-A185-48D7-8290-BD6EC4BF2118}" srcOrd="0" destOrd="0" presId="urn:microsoft.com/office/officeart/2005/8/layout/process1"/>
    <dgm:cxn modelId="{D9AE13A2-C3C7-4077-BF04-002ABD19CB7C}" srcId="{407F31F1-0765-4DD7-B1CB-F5FF19C9640A}" destId="{B1300650-68B0-49BD-A3E2-59B78737DB34}" srcOrd="3" destOrd="0" parTransId="{A6388F5A-227C-4553-B20F-9D533BD4C794}" sibTransId="{AB6377F0-467A-48A3-A0A1-815CF2279D2B}"/>
    <dgm:cxn modelId="{F1163DAD-2FDA-44CE-B151-71BD94114611}" srcId="{407F31F1-0765-4DD7-B1CB-F5FF19C9640A}" destId="{7803CBD9-292D-43E4-B24E-B038713218B9}" srcOrd="4" destOrd="0" parTransId="{CA0E6437-E417-43B2-8658-526C6805E603}" sibTransId="{F2221B70-D61E-4F71-BCBA-103873E4F461}"/>
    <dgm:cxn modelId="{1912FEBD-C0D8-429C-B313-D3CFAD3FCF46}" type="presOf" srcId="{407F31F1-0765-4DD7-B1CB-F5FF19C9640A}" destId="{C5103366-558F-46E4-B0EC-4C4A5C02F73C}" srcOrd="0" destOrd="0" presId="urn:microsoft.com/office/officeart/2005/8/layout/process1"/>
    <dgm:cxn modelId="{5E32E3C4-8C31-4ACB-A6AC-365507B41769}" type="presOf" srcId="{37AB6883-54CD-48C9-97C4-52CD7583AF75}" destId="{38E2D946-F7D9-4EA9-8D57-2A5623A3A672}" srcOrd="0" destOrd="0" presId="urn:microsoft.com/office/officeart/2005/8/layout/process1"/>
    <dgm:cxn modelId="{F0AA58DC-CE54-4CF1-AE72-7A1BF794D217}" type="presOf" srcId="{9B6F7520-AD8B-4F97-BD0C-42FB614CF0CD}" destId="{AD2CB772-5577-4D25-B7B8-C30D57C29C61}" srcOrd="0" destOrd="0" presId="urn:microsoft.com/office/officeart/2005/8/layout/process1"/>
    <dgm:cxn modelId="{893351E2-6381-4A01-A8BC-28E6D799C14F}" type="presOf" srcId="{56A12A67-2C48-4E82-B5AA-A410AC9BE309}" destId="{474A0BCA-69EB-46C9-954D-3124D6478848}" srcOrd="0" destOrd="0" presId="urn:microsoft.com/office/officeart/2005/8/layout/process1"/>
    <dgm:cxn modelId="{AEBFA6EC-25C8-40D7-A462-93EDC6548E86}" type="presOf" srcId="{7803CBD9-292D-43E4-B24E-B038713218B9}" destId="{605DD6E3-7F0B-4BA6-8F9C-3FE3A020FB60}" srcOrd="0" destOrd="0" presId="urn:microsoft.com/office/officeart/2005/8/layout/process1"/>
    <dgm:cxn modelId="{C9FD48F4-9BAB-47B5-A826-F87F1485C33B}" type="presOf" srcId="{6A5C6FB0-DB8D-4AD2-98B2-E209E10B9AB3}" destId="{B7ECDFD9-4630-4D27-944E-4B6C227DD92B}" srcOrd="0" destOrd="0" presId="urn:microsoft.com/office/officeart/2005/8/layout/process1"/>
    <dgm:cxn modelId="{868464FC-5213-4735-8C3A-5232FA318F51}" type="presParOf" srcId="{C5103366-558F-46E4-B0EC-4C4A5C02F73C}" destId="{8673C2A1-A185-48D7-8290-BD6EC4BF2118}" srcOrd="0" destOrd="0" presId="urn:microsoft.com/office/officeart/2005/8/layout/process1"/>
    <dgm:cxn modelId="{2C798E85-565B-40A8-88AE-11D2B016CBBD}" type="presParOf" srcId="{C5103366-558F-46E4-B0EC-4C4A5C02F73C}" destId="{316A7F79-4C73-4614-ADE1-635FF2912247}" srcOrd="1"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3528507D-0461-42AD-97A9-599AEBB3B043}" type="presParOf" srcId="{C5103366-558F-46E4-B0EC-4C4A5C02F73C}" destId="{38E2D946-F7D9-4EA9-8D57-2A5623A3A672}" srcOrd="2" destOrd="0" presId="urn:microsoft.com/office/officeart/2005/8/layout/process1"/>
    <dgm:cxn modelId="{DFE7E5DD-1577-488E-9540-BCFF62B0F566}" type="presParOf" srcId="{C5103366-558F-46E4-B0EC-4C4A5C02F73C}" destId="{AD2CB772-5577-4D25-B7B8-C30D57C29C61}" srcOrd="3" destOrd="0" presId="urn:microsoft.com/office/officeart/2005/8/layout/process1"/>
    <dgm:cxn modelId="{C978EF83-2E20-4DF8-B3AA-362584053380}" type="presParOf" srcId="{AD2CB772-5577-4D25-B7B8-C30D57C29C61}" destId="{B1BC0347-77F7-43CE-9A7F-A77CA33CFA4C}" srcOrd="0" destOrd="0" presId="urn:microsoft.com/office/officeart/2005/8/layout/process1"/>
    <dgm:cxn modelId="{79D5D97A-9D4A-475C-A680-63E27FA785CC}" type="presParOf" srcId="{C5103366-558F-46E4-B0EC-4C4A5C02F73C}" destId="{474A0BCA-69EB-46C9-954D-3124D6478848}" srcOrd="4" destOrd="0" presId="urn:microsoft.com/office/officeart/2005/8/layout/process1"/>
    <dgm:cxn modelId="{E442B5CC-7E25-4B2C-A354-35B435B325B8}" type="presParOf" srcId="{C5103366-558F-46E4-B0EC-4C4A5C02F73C}" destId="{B7ECDFD9-4630-4D27-944E-4B6C227DD92B}" srcOrd="5" destOrd="0" presId="urn:microsoft.com/office/officeart/2005/8/layout/process1"/>
    <dgm:cxn modelId="{FD31B820-A419-414F-907F-423BFD027556}" type="presParOf" srcId="{B7ECDFD9-4630-4D27-944E-4B6C227DD92B}" destId="{55721187-F5EB-41A0-88AE-3427FD128B99}" srcOrd="0" destOrd="0" presId="urn:microsoft.com/office/officeart/2005/8/layout/process1"/>
    <dgm:cxn modelId="{1606619D-4EC7-49E0-AEC7-D83D42EB3863}" type="presParOf" srcId="{C5103366-558F-46E4-B0EC-4C4A5C02F73C}" destId="{CADB3AC5-E400-4078-B016-BCDF6DA6F178}" srcOrd="6" destOrd="0" presId="urn:microsoft.com/office/officeart/2005/8/layout/process1"/>
    <dgm:cxn modelId="{F3208DAE-5599-4590-B371-F48CAC2E0A8B}" type="presParOf" srcId="{C5103366-558F-46E4-B0EC-4C4A5C02F73C}" destId="{27138B36-AD83-4071-A549-945F4D151348}" srcOrd="7" destOrd="0" presId="urn:microsoft.com/office/officeart/2005/8/layout/process1"/>
    <dgm:cxn modelId="{0D0FD6EE-CA9C-4ECC-9C70-C495357D0B5D}" type="presParOf" srcId="{27138B36-AD83-4071-A549-945F4D151348}" destId="{FF5E4CC6-0EC0-4482-A42E-CB17301057FB}" srcOrd="0" destOrd="0" presId="urn:microsoft.com/office/officeart/2005/8/layout/process1"/>
    <dgm:cxn modelId="{4B9A4A52-E170-4D2D-B1A9-D56673A3DE12}" type="presParOf" srcId="{C5103366-558F-46E4-B0EC-4C4A5C02F73C}" destId="{605DD6E3-7F0B-4BA6-8F9C-3FE3A020FB60}" srcOrd="8" destOrd="0" presId="urn:microsoft.com/office/officeart/2005/8/layout/process1"/>
    <dgm:cxn modelId="{D01B0BE8-ED62-495E-AD62-09770BB83EA2}" type="presParOf" srcId="{C5103366-558F-46E4-B0EC-4C4A5C02F73C}" destId="{C94779C8-9CDF-4614-BE41-EAA8B4D78679}" srcOrd="9" destOrd="0" presId="urn:microsoft.com/office/officeart/2005/8/layout/process1"/>
    <dgm:cxn modelId="{E4F6E8A5-EFA4-43E3-A0F1-E9498027487E}" type="presParOf" srcId="{C94779C8-9CDF-4614-BE41-EAA8B4D78679}" destId="{4FF81C10-8469-4CB3-AB22-5E19BB3442FF}" srcOrd="0" destOrd="0" presId="urn:microsoft.com/office/officeart/2005/8/layout/process1"/>
    <dgm:cxn modelId="{CC518AF7-BBCB-4E08-A322-BD089FBE638E}" type="presParOf" srcId="{C5103366-558F-46E4-B0EC-4C4A5C02F73C}" destId="{6194FAC8-F58D-469C-8C78-A2FEB0E3D117}" srcOrd="10"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60F46085-CBF3-4AE1-894C-15534552C388}">
      <dgm:prSet phldrT="[文本]" phldr="0" custT="1"/>
      <dgm:spPr>
        <a:solidFill>
          <a:srgbClr val="50A8C4"/>
        </a:solidFill>
        <a:ln w="19050">
          <a:solidFill>
            <a:srgbClr val="D3ECF1"/>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背景引入</a:t>
          </a:r>
        </a:p>
      </dgm:t>
    </dgm:pt>
    <dgm:pt modelId="{A17E9048-8798-4E06-A070-0B41EA62A465}" type="parTrans" cxnId="{F3649F2C-0AB3-4B29-9513-218AC3B5AC58}">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DA7DB687-FE9E-4B10-941F-6F143C46F09D}" type="sibTrans" cxnId="{F3649F2C-0AB3-4B29-9513-218AC3B5AC58}">
      <dgm:prSet phldr="0" custT="1"/>
      <dgm:spPr>
        <a:solidFill>
          <a:srgbClr val="D3ECF1"/>
        </a:solidFill>
        <a:ln>
          <a:solidFill>
            <a:srgbClr val="D3ECF1"/>
          </a:solidFill>
        </a:ln>
      </dgm:spPr>
      <dgm:t>
        <a:bodyPr vert="horz" wrap="square" anchorCtr="0"/>
        <a:lstStyle/>
        <a:p>
          <a:pPr>
            <a:lnSpc>
              <a:spcPct val="100000"/>
            </a:lnSpc>
            <a:spcBef>
              <a:spcPct val="0"/>
            </a:spcBef>
            <a:spcAft>
              <a:spcPct val="35000"/>
            </a:spcAft>
          </a:pPr>
          <a:endParaRPr lang="zh-CN" altLang="en-US" sz="1800">
            <a:latin typeface="微软雅黑" panose="020B0503020204020204" pitchFamily="34" charset="-122"/>
            <a:ea typeface="微软雅黑" panose="020B0503020204020204" pitchFamily="34" charset="-122"/>
          </a:endParaRPr>
        </a:p>
      </dgm:t>
    </dgm:pt>
    <dgm:pt modelId="{42EE6303-C712-480F-924C-7B47679F5DB8}">
      <dgm:prSet phldr="0" custT="1"/>
      <dgm:spPr>
        <a:solidFill>
          <a:srgbClr val="50A8C4"/>
        </a:solidFill>
        <a:ln w="19050">
          <a:solidFill>
            <a:srgbClr val="D3ECF1"/>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程序设计</a:t>
          </a:r>
        </a:p>
      </dgm:t>
    </dgm:pt>
    <dgm:pt modelId="{83F7A5CA-3BC0-4D44-A959-526175F45146}" type="parTrans" cxnId="{59D4DFA7-938C-4983-9746-D06380D09A6F}">
      <dgm:prSet/>
      <dgm:spPr/>
      <dgm:t>
        <a:bodyPr/>
        <a:lstStyle/>
        <a:p>
          <a:endParaRPr lang="zh-CN" altLang="en-US" sz="1800">
            <a:latin typeface="微软雅黑" panose="020B0503020204020204" pitchFamily="34" charset="-122"/>
            <a:ea typeface="微软雅黑" panose="020B0503020204020204" pitchFamily="34" charset="-122"/>
          </a:endParaRPr>
        </a:p>
      </dgm:t>
    </dgm:pt>
    <dgm:pt modelId="{D9826BE4-DD14-44AB-BD98-8552F304B011}" type="sibTrans" cxnId="{59D4DFA7-938C-4983-9746-D06380D09A6F}">
      <dgm:prSet phldr="0" custT="1"/>
      <dgm:spPr>
        <a:solidFill>
          <a:srgbClr val="D3ECF1"/>
        </a:solidFill>
        <a:ln>
          <a:solidFill>
            <a:srgbClr val="D3ECF1"/>
          </a:solidFill>
        </a:ln>
      </dgm:spPr>
      <dgm:t>
        <a:bodyPr vert="horz" wrap="square" anchorCtr="0"/>
        <a:lstStyle/>
        <a:p>
          <a:pPr>
            <a:lnSpc>
              <a:spcPct val="100000"/>
            </a:lnSpc>
            <a:spcBef>
              <a:spcPct val="0"/>
            </a:spcBef>
            <a:spcAft>
              <a:spcPct val="35000"/>
            </a:spcAft>
          </a:pPr>
          <a:endParaRPr lang="zh-CN" altLang="en-US" sz="1800">
            <a:latin typeface="微软雅黑" panose="020B0503020204020204" pitchFamily="34" charset="-122"/>
            <a:ea typeface="微软雅黑" panose="020B0503020204020204" pitchFamily="34" charset="-122"/>
          </a:endParaRPr>
        </a:p>
      </dgm:t>
    </dgm:pt>
    <dgm:pt modelId="{D88FF4DD-6210-414A-BAEF-2C03648BC6E1}">
      <dgm:prSet phldr="0" custT="1"/>
      <dgm:spPr>
        <a:solidFill>
          <a:srgbClr val="50A8C4"/>
        </a:solidFill>
        <a:ln w="19050">
          <a:solidFill>
            <a:srgbClr val="D3ECF1"/>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调研分析</a:t>
          </a:r>
        </a:p>
      </dgm:t>
    </dgm:pt>
    <dgm:pt modelId="{A3B7FC20-2785-474A-A3AF-5840F3DFBCA5}" type="parTrans" cxnId="{6376212D-F26B-419A-BADE-7BB0BAD42CD5}">
      <dgm:prSet/>
      <dgm:spPr/>
      <dgm:t>
        <a:bodyPr/>
        <a:lstStyle/>
        <a:p>
          <a:endParaRPr lang="zh-CN" altLang="en-US"/>
        </a:p>
      </dgm:t>
    </dgm:pt>
    <dgm:pt modelId="{0DFC1F52-4D6F-4A0D-9DDE-E05B51E62203}" type="sibTrans" cxnId="{6376212D-F26B-419A-BADE-7BB0BAD42CD5}">
      <dgm:prSet/>
      <dgm:spPr>
        <a:solidFill>
          <a:srgbClr val="D3ECF1"/>
        </a:solidFill>
        <a:ln>
          <a:solidFill>
            <a:srgbClr val="D3ECF1"/>
          </a:solidFill>
        </a:ln>
      </dgm:spPr>
      <dgm:t>
        <a:bodyPr/>
        <a:lstStyle/>
        <a:p>
          <a:endParaRPr lang="zh-CN" altLang="en-US"/>
        </a:p>
      </dgm:t>
    </dgm:pt>
    <dgm:pt modelId="{494CDC4E-4D9D-4597-AFCB-AAFB68393AF7}">
      <dgm:prSet phldr="0" custT="1"/>
      <dgm:spPr>
        <a:solidFill>
          <a:srgbClr val="50A8C4"/>
        </a:solidFill>
        <a:ln w="19050">
          <a:solidFill>
            <a:srgbClr val="D3ECF1"/>
          </a:solidFill>
        </a:ln>
      </dgm:spPr>
      <dgm:t>
        <a:bodyPr vert="horz" wrap="square"/>
        <a:lstStyle/>
        <a:p>
          <a:pPr>
            <a:lnSpc>
              <a:spcPct val="100000"/>
            </a:lnSpc>
            <a:spcBef>
              <a:spcPct val="0"/>
            </a:spcBef>
            <a:spcAft>
              <a:spcPct val="35000"/>
            </a:spcAft>
          </a:pPr>
          <a:r>
            <a:rPr lang="zh-CN" altLang="en-US" sz="1800" dirty="0"/>
            <a:t>技术实现</a:t>
          </a:r>
        </a:p>
      </dgm:t>
    </dgm:pt>
    <dgm:pt modelId="{5EA175EA-1B36-473E-B34D-03946279588E}" type="parTrans" cxnId="{AF11813D-98AC-491B-B5D9-071112E3155E}">
      <dgm:prSet/>
      <dgm:spPr/>
      <dgm:t>
        <a:bodyPr/>
        <a:lstStyle/>
        <a:p>
          <a:endParaRPr lang="zh-CN" altLang="en-US"/>
        </a:p>
      </dgm:t>
    </dgm:pt>
    <dgm:pt modelId="{0D8029E3-AE88-4FC2-BCE9-E3F70F6F5B60}" type="sibTrans" cxnId="{AF11813D-98AC-491B-B5D9-071112E3155E}">
      <dgm:prSet/>
      <dgm:spPr>
        <a:solidFill>
          <a:srgbClr val="D3ECF1"/>
        </a:solidFill>
        <a:ln>
          <a:solidFill>
            <a:srgbClr val="D3ECF1"/>
          </a:solidFill>
        </a:ln>
      </dgm:spPr>
      <dgm:t>
        <a:bodyPr/>
        <a:lstStyle/>
        <a:p>
          <a:endParaRPr lang="zh-CN" altLang="en-US"/>
        </a:p>
      </dgm:t>
    </dgm:pt>
    <dgm:pt modelId="{5D8A1F33-B64C-4A0E-B17E-521506227565}">
      <dgm:prSet phldr="0" custT="1"/>
      <dgm:spPr>
        <a:solidFill>
          <a:srgbClr val="EE822F">
            <a:lumMod val="60000"/>
            <a:lumOff val="40000"/>
          </a:srgbClr>
        </a:solidFill>
        <a:ln w="19050">
          <a:solidFill>
            <a:srgbClr val="EE822F">
              <a:lumMod val="75000"/>
            </a:srgbClr>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1" kern="1200" dirty="0">
              <a:solidFill>
                <a:srgbClr val="EE822F">
                  <a:lumMod val="75000"/>
                </a:srgbClr>
              </a:solidFill>
              <a:latin typeface="微软雅黑" panose="020B0503020204020204" pitchFamily="34" charset="-122"/>
              <a:ea typeface="微软雅黑" panose="020B0503020204020204" pitchFamily="34" charset="-122"/>
              <a:cs typeface="+mn-cs"/>
            </a:rPr>
            <a:t>创新特色</a:t>
          </a:r>
        </a:p>
      </dgm:t>
    </dgm:pt>
    <dgm:pt modelId="{FF81217F-D90F-47F8-B67A-F1FC8A15ADF1}" type="parTrans" cxnId="{872C9E03-5B7D-48D1-B86F-9351D8AA69BC}">
      <dgm:prSet/>
      <dgm:spPr/>
      <dgm:t>
        <a:bodyPr/>
        <a:lstStyle/>
        <a:p>
          <a:endParaRPr lang="zh-CN" altLang="en-US"/>
        </a:p>
      </dgm:t>
    </dgm:pt>
    <dgm:pt modelId="{BF3D3A26-7AC8-4EB7-B28F-F2AE5BB69A21}" type="sibTrans" cxnId="{872C9E03-5B7D-48D1-B86F-9351D8AA69BC}">
      <dgm:prSet/>
      <dgm:spPr/>
      <dgm:t>
        <a:bodyPr/>
        <a:lstStyle/>
        <a:p>
          <a:endParaRPr lang="zh-CN" altLang="en-US"/>
        </a:p>
      </dgm:t>
    </dgm:pt>
    <dgm:pt modelId="{C5103366-558F-46E4-B0EC-4C4A5C02F73C}" type="pres">
      <dgm:prSet presAssocID="{407F31F1-0765-4DD7-B1CB-F5FF19C9640A}" presName="Name0" presStyleCnt="0">
        <dgm:presLayoutVars>
          <dgm:dir/>
          <dgm:resizeHandles val="exact"/>
        </dgm:presLayoutVars>
      </dgm:prSet>
      <dgm:spPr/>
    </dgm:pt>
    <dgm:pt modelId="{15C2487F-BCB5-4475-B5C2-0907C2DD5359}" type="pres">
      <dgm:prSet presAssocID="{60F46085-CBF3-4AE1-894C-15534552C388}" presName="node" presStyleLbl="node1" presStyleIdx="0" presStyleCnt="5" custLinFactNeighborX="-53247" custLinFactNeighborY="-9540">
        <dgm:presLayoutVars>
          <dgm:bulletEnabled val="1"/>
        </dgm:presLayoutVars>
      </dgm:prSet>
      <dgm:spPr>
        <a:xfrm>
          <a:off x="0" y="0"/>
          <a:ext cx="1507538" cy="527527"/>
        </a:xfrm>
        <a:prstGeom prst="roundRect">
          <a:avLst>
            <a:gd name="adj" fmla="val 10000"/>
          </a:avLst>
        </a:prstGeom>
      </dgm:spPr>
    </dgm:pt>
    <dgm:pt modelId="{E2F744BC-9ABF-41BB-A097-10F8DF5C58BE}" type="pres">
      <dgm:prSet presAssocID="{DA7DB687-FE9E-4B10-941F-6F143C46F09D}" presName="sibTrans" presStyleLbl="sibTrans2D1" presStyleIdx="0" presStyleCnt="4"/>
      <dgm:spPr/>
    </dgm:pt>
    <dgm:pt modelId="{0CB48C63-B9F2-439B-BA5C-3A85BC6D5974}" type="pres">
      <dgm:prSet presAssocID="{DA7DB687-FE9E-4B10-941F-6F143C46F09D}" presName="connectorText" presStyleLbl="sibTrans2D1" presStyleIdx="0" presStyleCnt="4"/>
      <dgm:spPr/>
    </dgm:pt>
    <dgm:pt modelId="{8673C2A1-A185-48D7-8290-BD6EC4BF2118}" type="pres">
      <dgm:prSet presAssocID="{D88FF4DD-6210-414A-BAEF-2C03648BC6E1}" presName="node" presStyleLbl="node1" presStyleIdx="1" presStyleCnt="5">
        <dgm:presLayoutVars>
          <dgm:bulletEnabled val="1"/>
        </dgm:presLayoutVars>
      </dgm:prSet>
      <dgm:spPr>
        <a:xfrm>
          <a:off x="2120284" y="0"/>
          <a:ext cx="1507538" cy="527527"/>
        </a:xfrm>
        <a:prstGeom prst="roundRect">
          <a:avLst>
            <a:gd name="adj" fmla="val 10000"/>
          </a:avLst>
        </a:prstGeom>
      </dgm:spPr>
    </dgm:pt>
    <dgm:pt modelId="{316A7F79-4C73-4614-ADE1-635FF2912247}" type="pres">
      <dgm:prSet presAssocID="{0DFC1F52-4D6F-4A0D-9DDE-E05B51E62203}" presName="sibTrans" presStyleLbl="sibTrans2D1" presStyleIdx="1" presStyleCnt="4"/>
      <dgm:spPr/>
    </dgm:pt>
    <dgm:pt modelId="{A80A1162-2898-4931-AE39-1137F5CEC8E1}" type="pres">
      <dgm:prSet presAssocID="{0DFC1F52-4D6F-4A0D-9DDE-E05B51E62203}" presName="connectorText" presStyleLbl="sibTrans2D1" presStyleIdx="1" presStyleCnt="4"/>
      <dgm:spPr/>
    </dgm:pt>
    <dgm:pt modelId="{F89634FA-9343-492C-ADC9-B8577AA0E7B2}" type="pres">
      <dgm:prSet presAssocID="{42EE6303-C712-480F-924C-7B47679F5DB8}" presName="node" presStyleLbl="node1" presStyleIdx="2" presStyleCnt="5">
        <dgm:presLayoutVars>
          <dgm:bulletEnabled val="1"/>
        </dgm:presLayoutVars>
      </dgm:prSet>
      <dgm:spPr>
        <a:xfrm>
          <a:off x="4230837" y="0"/>
          <a:ext cx="1507538" cy="527527"/>
        </a:xfrm>
        <a:prstGeom prst="roundRect">
          <a:avLst>
            <a:gd name="adj" fmla="val 10000"/>
          </a:avLst>
        </a:prstGeom>
      </dgm:spPr>
    </dgm:pt>
    <dgm:pt modelId="{F4B622FC-63DA-49B1-9385-46458036D351}" type="pres">
      <dgm:prSet presAssocID="{D9826BE4-DD14-44AB-BD98-8552F304B011}" presName="sibTrans" presStyleLbl="sibTrans2D1" presStyleIdx="2" presStyleCnt="4"/>
      <dgm:spPr/>
    </dgm:pt>
    <dgm:pt modelId="{C8D51AC5-63C0-4917-B202-11F23075EA25}" type="pres">
      <dgm:prSet presAssocID="{D9826BE4-DD14-44AB-BD98-8552F304B011}" presName="connectorText" presStyleLbl="sibTrans2D1" presStyleIdx="2" presStyleCnt="4"/>
      <dgm:spPr/>
    </dgm:pt>
    <dgm:pt modelId="{BF5B544D-0033-4913-BE7F-A17C0D0A8EE1}" type="pres">
      <dgm:prSet presAssocID="{494CDC4E-4D9D-4597-AFCB-AAFB68393AF7}" presName="node" presStyleLbl="node1" presStyleIdx="3" presStyleCnt="5">
        <dgm:presLayoutVars>
          <dgm:bulletEnabled val="1"/>
        </dgm:presLayoutVars>
      </dgm:prSet>
      <dgm:spPr/>
    </dgm:pt>
    <dgm:pt modelId="{1345365D-A2E1-4545-8E85-50C15D6D17B1}" type="pres">
      <dgm:prSet presAssocID="{0D8029E3-AE88-4FC2-BCE9-E3F70F6F5B60}" presName="sibTrans" presStyleLbl="sibTrans2D1" presStyleIdx="3" presStyleCnt="4"/>
      <dgm:spPr/>
    </dgm:pt>
    <dgm:pt modelId="{E4FAF37C-F913-4C2D-9AEB-7E75A7359132}" type="pres">
      <dgm:prSet presAssocID="{0D8029E3-AE88-4FC2-BCE9-E3F70F6F5B60}" presName="connectorText" presStyleLbl="sibTrans2D1" presStyleIdx="3" presStyleCnt="4"/>
      <dgm:spPr/>
    </dgm:pt>
    <dgm:pt modelId="{AFD32B65-ED69-4C34-99BE-A705E502BF05}" type="pres">
      <dgm:prSet presAssocID="{5D8A1F33-B64C-4A0E-B17E-521506227565}" presName="node" presStyleLbl="node1" presStyleIdx="4" presStyleCnt="5">
        <dgm:presLayoutVars>
          <dgm:bulletEnabled val="1"/>
        </dgm:presLayoutVars>
      </dgm:prSet>
      <dgm:spPr>
        <a:xfrm>
          <a:off x="8451944" y="0"/>
          <a:ext cx="1507538" cy="527527"/>
        </a:xfrm>
        <a:prstGeom prst="roundRect">
          <a:avLst>
            <a:gd name="adj" fmla="val 10000"/>
          </a:avLst>
        </a:prstGeom>
      </dgm:spPr>
    </dgm:pt>
  </dgm:ptLst>
  <dgm:cxnLst>
    <dgm:cxn modelId="{872C9E03-5B7D-48D1-B86F-9351D8AA69BC}" srcId="{407F31F1-0765-4DD7-B1CB-F5FF19C9640A}" destId="{5D8A1F33-B64C-4A0E-B17E-521506227565}" srcOrd="4" destOrd="0" parTransId="{FF81217F-D90F-47F8-B67A-F1FC8A15ADF1}" sibTransId="{BF3D3A26-7AC8-4EB7-B28F-F2AE5BB69A21}"/>
    <dgm:cxn modelId="{9479430C-610A-4390-8536-A089E36601EC}" type="presOf" srcId="{DA7DB687-FE9E-4B10-941F-6F143C46F09D}" destId="{E2F744BC-9ABF-41BB-A097-10F8DF5C58BE}" srcOrd="0" destOrd="0" presId="urn:microsoft.com/office/officeart/2005/8/layout/process1"/>
    <dgm:cxn modelId="{C924B119-55C3-46E2-AB07-AB7C8EA2E221}" type="presOf" srcId="{DA7DB687-FE9E-4B10-941F-6F143C46F09D}" destId="{0CB48C63-B9F2-439B-BA5C-3A85BC6D5974}" srcOrd="1" destOrd="0" presId="urn:microsoft.com/office/officeart/2005/8/layout/process1"/>
    <dgm:cxn modelId="{744CBB21-9C5C-41E7-B8CF-A234A5DED732}" type="presOf" srcId="{494CDC4E-4D9D-4597-AFCB-AAFB68393AF7}" destId="{BF5B544D-0033-4913-BE7F-A17C0D0A8EE1}" srcOrd="0" destOrd="0" presId="urn:microsoft.com/office/officeart/2005/8/layout/process1"/>
    <dgm:cxn modelId="{F3649F2C-0AB3-4B29-9513-218AC3B5AC58}" srcId="{407F31F1-0765-4DD7-B1CB-F5FF19C9640A}" destId="{60F46085-CBF3-4AE1-894C-15534552C388}" srcOrd="0" destOrd="0" parTransId="{A17E9048-8798-4E06-A070-0B41EA62A465}" sibTransId="{DA7DB687-FE9E-4B10-941F-6F143C46F09D}"/>
    <dgm:cxn modelId="{6376212D-F26B-419A-BADE-7BB0BAD42CD5}" srcId="{407F31F1-0765-4DD7-B1CB-F5FF19C9640A}" destId="{D88FF4DD-6210-414A-BAEF-2C03648BC6E1}" srcOrd="1" destOrd="0" parTransId="{A3B7FC20-2785-474A-A3AF-5840F3DFBCA5}" sibTransId="{0DFC1F52-4D6F-4A0D-9DDE-E05B51E62203}"/>
    <dgm:cxn modelId="{26D5D72D-96EE-41C9-92CB-B9E8CDC30C08}" type="presOf" srcId="{60F46085-CBF3-4AE1-894C-15534552C388}" destId="{15C2487F-BCB5-4475-B5C2-0907C2DD5359}" srcOrd="0" destOrd="0" presId="urn:microsoft.com/office/officeart/2005/8/layout/process1"/>
    <dgm:cxn modelId="{AEF7DA2D-0104-4180-85D9-F596F0038CFE}" type="presOf" srcId="{0DFC1F52-4D6F-4A0D-9DDE-E05B51E62203}" destId="{A80A1162-2898-4931-AE39-1137F5CEC8E1}" srcOrd="1" destOrd="0" presId="urn:microsoft.com/office/officeart/2005/8/layout/process1"/>
    <dgm:cxn modelId="{82E87230-0B1C-40F6-BF93-4DE9FCDBDC42}" type="presOf" srcId="{0DFC1F52-4D6F-4A0D-9DDE-E05B51E62203}" destId="{316A7F79-4C73-4614-ADE1-635FF2912247}" srcOrd="0" destOrd="0" presId="urn:microsoft.com/office/officeart/2005/8/layout/process1"/>
    <dgm:cxn modelId="{AF11813D-98AC-491B-B5D9-071112E3155E}" srcId="{407F31F1-0765-4DD7-B1CB-F5FF19C9640A}" destId="{494CDC4E-4D9D-4597-AFCB-AAFB68393AF7}" srcOrd="3" destOrd="0" parTransId="{5EA175EA-1B36-473E-B34D-03946279588E}" sibTransId="{0D8029E3-AE88-4FC2-BCE9-E3F70F6F5B60}"/>
    <dgm:cxn modelId="{C43B8747-2A23-4A3A-AF82-0D64F12CCC8F}" type="presOf" srcId="{42EE6303-C712-480F-924C-7B47679F5DB8}" destId="{F89634FA-9343-492C-ADC9-B8577AA0E7B2}" srcOrd="0" destOrd="0" presId="urn:microsoft.com/office/officeart/2005/8/layout/process1"/>
    <dgm:cxn modelId="{0D4E2F94-5937-4971-92EC-27585C55041E}" type="presOf" srcId="{D88FF4DD-6210-414A-BAEF-2C03648BC6E1}" destId="{8673C2A1-A185-48D7-8290-BD6EC4BF2118}" srcOrd="0" destOrd="0" presId="urn:microsoft.com/office/officeart/2005/8/layout/process1"/>
    <dgm:cxn modelId="{59D4DFA7-938C-4983-9746-D06380D09A6F}" srcId="{407F31F1-0765-4DD7-B1CB-F5FF19C9640A}" destId="{42EE6303-C712-480F-924C-7B47679F5DB8}" srcOrd="2" destOrd="0" parTransId="{83F7A5CA-3BC0-4D44-A959-526175F45146}" sibTransId="{D9826BE4-DD14-44AB-BD98-8552F304B011}"/>
    <dgm:cxn modelId="{21AD47AF-847F-4F59-A37F-D4B1C085502E}" type="presOf" srcId="{5D8A1F33-B64C-4A0E-B17E-521506227565}" destId="{AFD32B65-ED69-4C34-99BE-A705E502BF05}" srcOrd="0" destOrd="0" presId="urn:microsoft.com/office/officeart/2005/8/layout/process1"/>
    <dgm:cxn modelId="{1912FEBD-C0D8-429C-B313-D3CFAD3FCF46}" type="presOf" srcId="{407F31F1-0765-4DD7-B1CB-F5FF19C9640A}" destId="{C5103366-558F-46E4-B0EC-4C4A5C02F73C}" srcOrd="0" destOrd="0" presId="urn:microsoft.com/office/officeart/2005/8/layout/process1"/>
    <dgm:cxn modelId="{180C48CA-E25E-4B80-B7EF-BC6710B89B05}" type="presOf" srcId="{0D8029E3-AE88-4FC2-BCE9-E3F70F6F5B60}" destId="{E4FAF37C-F913-4C2D-9AEB-7E75A7359132}" srcOrd="1" destOrd="0" presId="urn:microsoft.com/office/officeart/2005/8/layout/process1"/>
    <dgm:cxn modelId="{022371DE-924C-4565-B1AD-D893297440B2}" type="presOf" srcId="{D9826BE4-DD14-44AB-BD98-8552F304B011}" destId="{F4B622FC-63DA-49B1-9385-46458036D351}" srcOrd="0" destOrd="0" presId="urn:microsoft.com/office/officeart/2005/8/layout/process1"/>
    <dgm:cxn modelId="{EC5FE6E3-B370-43D5-9A91-1D21E70264C0}" type="presOf" srcId="{D9826BE4-DD14-44AB-BD98-8552F304B011}" destId="{C8D51AC5-63C0-4917-B202-11F23075EA25}" srcOrd="1" destOrd="0" presId="urn:microsoft.com/office/officeart/2005/8/layout/process1"/>
    <dgm:cxn modelId="{711586F3-83A0-444C-B7EA-5BA2CEB00433}" type="presOf" srcId="{0D8029E3-AE88-4FC2-BCE9-E3F70F6F5B60}" destId="{1345365D-A2E1-4545-8E85-50C15D6D17B1}" srcOrd="0" destOrd="0" presId="urn:microsoft.com/office/officeart/2005/8/layout/process1"/>
    <dgm:cxn modelId="{1104E87B-B013-4B68-BD21-2545D5EF34E7}" type="presParOf" srcId="{C5103366-558F-46E4-B0EC-4C4A5C02F73C}" destId="{15C2487F-BCB5-4475-B5C2-0907C2DD5359}" srcOrd="0" destOrd="0" presId="urn:microsoft.com/office/officeart/2005/8/layout/process1"/>
    <dgm:cxn modelId="{83F7B772-739A-43C7-87C4-DB586C4DC4E0}" type="presParOf" srcId="{C5103366-558F-46E4-B0EC-4C4A5C02F73C}" destId="{E2F744BC-9ABF-41BB-A097-10F8DF5C58BE}" srcOrd="1" destOrd="0" presId="urn:microsoft.com/office/officeart/2005/8/layout/process1"/>
    <dgm:cxn modelId="{CAEDCC40-3685-4480-A744-36E1F672003A}" type="presParOf" srcId="{E2F744BC-9ABF-41BB-A097-10F8DF5C58BE}" destId="{0CB48C63-B9F2-439B-BA5C-3A85BC6D5974}" srcOrd="0" destOrd="0" presId="urn:microsoft.com/office/officeart/2005/8/layout/process1"/>
    <dgm:cxn modelId="{868464FC-5213-4735-8C3A-5232FA318F51}" type="presParOf" srcId="{C5103366-558F-46E4-B0EC-4C4A5C02F73C}" destId="{8673C2A1-A185-48D7-8290-BD6EC4BF2118}" srcOrd="2" destOrd="0" presId="urn:microsoft.com/office/officeart/2005/8/layout/process1"/>
    <dgm:cxn modelId="{2C798E85-565B-40A8-88AE-11D2B016CBBD}" type="presParOf" srcId="{C5103366-558F-46E4-B0EC-4C4A5C02F73C}" destId="{316A7F79-4C73-4614-ADE1-635FF2912247}" srcOrd="3" destOrd="0" presId="urn:microsoft.com/office/officeart/2005/8/layout/process1"/>
    <dgm:cxn modelId="{1053DCB1-A98E-4B9B-8A55-7227A65F515B}" type="presParOf" srcId="{316A7F79-4C73-4614-ADE1-635FF2912247}" destId="{A80A1162-2898-4931-AE39-1137F5CEC8E1}" srcOrd="0" destOrd="0" presId="urn:microsoft.com/office/officeart/2005/8/layout/process1"/>
    <dgm:cxn modelId="{65212CB2-6708-46B1-B431-BC130CB91E7A}" type="presParOf" srcId="{C5103366-558F-46E4-B0EC-4C4A5C02F73C}" destId="{F89634FA-9343-492C-ADC9-B8577AA0E7B2}" srcOrd="4" destOrd="0" presId="urn:microsoft.com/office/officeart/2005/8/layout/process1"/>
    <dgm:cxn modelId="{CC414D87-CB23-403F-8218-CC0B89BBD4DF}" type="presParOf" srcId="{C5103366-558F-46E4-B0EC-4C4A5C02F73C}" destId="{F4B622FC-63DA-49B1-9385-46458036D351}" srcOrd="5" destOrd="0" presId="urn:microsoft.com/office/officeart/2005/8/layout/process1"/>
    <dgm:cxn modelId="{3A6A5EA2-2C39-4927-BB20-F45EF48CE25D}" type="presParOf" srcId="{F4B622FC-63DA-49B1-9385-46458036D351}" destId="{C8D51AC5-63C0-4917-B202-11F23075EA25}" srcOrd="0" destOrd="0" presId="urn:microsoft.com/office/officeart/2005/8/layout/process1"/>
    <dgm:cxn modelId="{E35B338F-C705-4132-83C0-CCCF3D0C7420}" type="presParOf" srcId="{C5103366-558F-46E4-B0EC-4C4A5C02F73C}" destId="{BF5B544D-0033-4913-BE7F-A17C0D0A8EE1}" srcOrd="6" destOrd="0" presId="urn:microsoft.com/office/officeart/2005/8/layout/process1"/>
    <dgm:cxn modelId="{0951563B-D610-43FB-9D2F-5AF7313798F2}" type="presParOf" srcId="{C5103366-558F-46E4-B0EC-4C4A5C02F73C}" destId="{1345365D-A2E1-4545-8E85-50C15D6D17B1}" srcOrd="7" destOrd="0" presId="urn:microsoft.com/office/officeart/2005/8/layout/process1"/>
    <dgm:cxn modelId="{27BEBC1F-3797-40B7-8EF0-BF32FF014998}" type="presParOf" srcId="{1345365D-A2E1-4545-8E85-50C15D6D17B1}" destId="{E4FAF37C-F913-4C2D-9AEB-7E75A7359132}" srcOrd="0" destOrd="0" presId="urn:microsoft.com/office/officeart/2005/8/layout/process1"/>
    <dgm:cxn modelId="{FD7204F2-4270-4C82-9F54-64D7933A413A}" type="presParOf" srcId="{C5103366-558F-46E4-B0EC-4C4A5C02F73C}" destId="{AFD32B65-ED69-4C34-99BE-A705E502BF05}" srcOrd="8"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C5103366-558F-46E4-B0EC-4C4A5C02F73C}" type="pres">
      <dgm:prSet presAssocID="{407F31F1-0765-4DD7-B1CB-F5FF19C9640A}" presName="Name0" presStyleCnt="0">
        <dgm:presLayoutVars>
          <dgm:dir/>
          <dgm:resizeHandles val="exact"/>
        </dgm:presLayoutVars>
      </dgm:prSet>
      <dgm:spPr/>
    </dgm:pt>
  </dgm:ptLst>
  <dgm:cxnLst>
    <dgm:cxn modelId="{0128722F-AF3E-42AE-AF5A-E7B3FB0F64D4}" type="presOf" srcId="{407F31F1-0765-4DD7-B1CB-F5FF19C9640A}" destId="{C5103366-558F-46E4-B0EC-4C4A5C02F73C}" srcOrd="0" destOrd="0" presId="urn:microsoft.com/office/officeart/2005/8/layout/process1"/>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vert="horz" wrap="square" lIns="68580" tIns="68580" rIns="68580" bIns="68580" numCol="1" spcCol="1270" anchor="ctr" anchorCtr="0"/>
        <a:lstStyle/>
        <a:p>
          <a:pPr algn="ctr" defTabSz="800100">
            <a:lnSpc>
              <a:spcPct val="100000"/>
            </a:lnSpc>
            <a:spcBef>
              <a:spcPct val="0"/>
            </a:spcBef>
            <a:spcAft>
              <a:spcPct val="35000"/>
            </a:spcAft>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创新特色</a:t>
          </a:r>
        </a:p>
      </dgm:t>
    </dgm:pt>
    <dgm:pt modelId="{A3B7FC20-2785-474A-A3AF-5840F3DFBCA5}" type="parTrans" cxnId="{72DE3C03-2215-4BD5-8ECC-18CE3AF939CC}">
      <dgm:prSet/>
      <dgm:spPr/>
      <dgm:t>
        <a:bodyPr/>
        <a:lstStyle/>
        <a:p>
          <a:endParaRPr lang="zh-CN" altLang="en-US" sz="1500"/>
        </a:p>
      </dgm:t>
    </dgm:pt>
    <dgm:pt modelId="{0DFC1F52-4D6F-4A0D-9DDE-E05B51E62203}" type="sibTrans" cxnId="{72DE3C03-2215-4BD5-8ECC-18CE3AF939CC}">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a:solidFill>
          <a:schemeClr val="accent2"/>
        </a:solidFill>
        <a:ln w="19050">
          <a:solidFill>
            <a:schemeClr val="bg1"/>
          </a:solidFill>
        </a:ln>
      </dgm:spPr>
      <dgm:t>
        <a:bodyPr vert="horz" wrap="square" anchorCtr="0"/>
        <a:lstStyle/>
        <a:p>
          <a:pPr>
            <a:lnSpc>
              <a:spcPct val="100000"/>
            </a:lnSpc>
            <a:spcBef>
              <a:spcPct val="0"/>
            </a:spcBef>
            <a:spcAft>
              <a:spcPct val="35000"/>
            </a:spcAft>
          </a:pPr>
          <a:r>
            <a:rPr lang="zh-CN" altLang="en-US" sz="1800" b="1" dirty="0">
              <a:solidFill>
                <a:schemeClr val="bg1"/>
              </a:solidFill>
            </a:rPr>
            <a:t>创新点</a:t>
          </a:r>
        </a:p>
      </dgm:t>
    </dgm:pt>
    <dgm:pt modelId="{1F753225-9DC2-4535-A19D-F79E6121B69C}" type="parTrans" cxnId="{CBB3027E-764F-4B70-9CD3-D36621BC8EBC}">
      <dgm:prSet/>
      <dgm:spPr/>
      <dgm:t>
        <a:bodyPr/>
        <a:lstStyle/>
        <a:p>
          <a:endParaRPr lang="zh-CN" altLang="en-US" sz="1500"/>
        </a:p>
      </dgm:t>
    </dgm:pt>
    <dgm:pt modelId="{9B6F7520-AD8B-4F97-BD0C-42FB614CF0CD}" type="sibTrans" cxnId="{CBB3027E-764F-4B70-9CD3-D36621BC8EBC}">
      <dgm:prSet custT="1"/>
      <dgm:spPr>
        <a:ln>
          <a:solidFill>
            <a:srgbClr val="50A8C4"/>
          </a:solidFill>
        </a:ln>
      </dgm:spPr>
      <dgm:t>
        <a:bodyPr/>
        <a:lstStyle/>
        <a:p>
          <a:endParaRPr lang="zh-CN" altLang="en-US" sz="1500"/>
        </a:p>
      </dgm:t>
    </dgm:pt>
    <dgm:pt modelId="{56A12A67-2C48-4E82-B5AA-A410AC9BE309}">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nSpc>
              <a:spcPct val="100000"/>
            </a:lnSpc>
            <a:spcBef>
              <a:spcPct val="0"/>
            </a:spcBef>
            <a:spcAft>
              <a:spcPct val="35000"/>
            </a:spcAft>
          </a:pPr>
          <a:r>
            <a:rPr lang="zh-CN" altLang="en-US" sz="1800" dirty="0"/>
            <a:t>专业交叉</a:t>
          </a:r>
        </a:p>
      </dgm:t>
    </dgm:pt>
    <dgm:pt modelId="{F3357CB1-656A-47B9-9960-B1CC3945900A}" type="parTrans" cxnId="{4431EC90-2E21-4B98-BB1C-1755A5709564}">
      <dgm:prSet/>
      <dgm:spPr/>
      <dgm:t>
        <a:bodyPr/>
        <a:lstStyle/>
        <a:p>
          <a:endParaRPr lang="zh-CN" altLang="en-US" sz="1500"/>
        </a:p>
      </dgm:t>
    </dgm:pt>
    <dgm:pt modelId="{6A5C6FB0-DB8D-4AD2-98B2-E209E10B9AB3}" type="sibTrans" cxnId="{4431EC90-2E21-4B98-BB1C-1755A5709564}">
      <dgm:prSet custT="1"/>
      <dgm:spPr>
        <a:ln>
          <a:solidFill>
            <a:srgbClr val="50A8C4"/>
          </a:solidFill>
        </a:ln>
      </dgm:spPr>
      <dgm:t>
        <a:bodyPr/>
        <a:lstStyle/>
        <a:p>
          <a:endParaRPr lang="zh-CN" altLang="en-US" sz="1500"/>
        </a:p>
      </dgm:t>
    </dgm:pt>
    <dgm:pt modelId="{B1300650-68B0-49BD-A3E2-59B78737DB34}">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gn="ctr" defTabSz="711200">
            <a:lnSpc>
              <a:spcPct val="100000"/>
            </a:lnSpc>
            <a:spcBef>
              <a:spcPct val="0"/>
            </a:spcBef>
            <a:spcAft>
              <a:spcPct val="35000"/>
            </a:spcAft>
          </a:pPr>
          <a:r>
            <a:rPr lang="zh-CN" altLang="en-US" sz="1800" kern="1200" dirty="0">
              <a:solidFill>
                <a:prstClr val="white"/>
              </a:solidFill>
              <a:latin typeface="Arial" panose="020B0604020202020204"/>
              <a:ea typeface="微软雅黑" panose="020B0503020204020204" pitchFamily="34" charset="-122"/>
              <a:cs typeface="+mn-cs"/>
            </a:rPr>
            <a:t>完成时间</a:t>
          </a:r>
        </a:p>
      </dgm:t>
    </dgm:pt>
    <dgm:pt modelId="{A6388F5A-227C-4553-B20F-9D533BD4C794}" type="parTrans" cxnId="{EE02EF47-D562-4FAD-8329-A0A6752C7622}">
      <dgm:prSet/>
      <dgm:spPr/>
      <dgm:t>
        <a:bodyPr/>
        <a:lstStyle/>
        <a:p>
          <a:endParaRPr lang="zh-CN" altLang="en-US" sz="1500"/>
        </a:p>
      </dgm:t>
    </dgm:pt>
    <dgm:pt modelId="{AB6377F0-467A-48A3-A0A1-815CF2279D2B}" type="sibTrans" cxnId="{EE02EF47-D562-4FAD-8329-A0A6752C7622}">
      <dgm:prSet custT="1"/>
      <dgm:spPr>
        <a:ln>
          <a:solidFill>
            <a:srgbClr val="50A8C4"/>
          </a:solidFill>
        </a:ln>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4"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3"/>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3"/>
      <dgm:spPr/>
    </dgm:pt>
    <dgm:pt modelId="{38E2D946-F7D9-4EA9-8D57-2A5623A3A672}" type="pres">
      <dgm:prSet presAssocID="{37AB6883-54CD-48C9-97C4-52CD7583AF75}" presName="node" presStyleLbl="node1" presStyleIdx="1" presStyleCnt="4" custScaleX="93642">
        <dgm:presLayoutVars>
          <dgm:bulletEnabled val="1"/>
        </dgm:presLayoutVars>
      </dgm:prSet>
      <dgm:spPr>
        <a:prstGeom prst="ellipse">
          <a:avLst/>
        </a:prstGeom>
      </dgm:spPr>
    </dgm:pt>
    <dgm:pt modelId="{AD2CB772-5577-4D25-B7B8-C30D57C29C61}" type="pres">
      <dgm:prSet presAssocID="{9B6F7520-AD8B-4F97-BD0C-42FB614CF0CD}" presName="sibTrans" presStyleLbl="sibTrans2D1" presStyleIdx="1" presStyleCnt="3"/>
      <dgm:spPr/>
    </dgm:pt>
    <dgm:pt modelId="{B1BC0347-77F7-43CE-9A7F-A77CA33CFA4C}" type="pres">
      <dgm:prSet presAssocID="{9B6F7520-AD8B-4F97-BD0C-42FB614CF0CD}" presName="connectorText" presStyleLbl="sibTrans2D1" presStyleIdx="1" presStyleCnt="3"/>
      <dgm:spPr/>
    </dgm:pt>
    <dgm:pt modelId="{474A0BCA-69EB-46C9-954D-3124D6478848}" type="pres">
      <dgm:prSet presAssocID="{56A12A67-2C48-4E82-B5AA-A410AC9BE309}" presName="node" presStyleLbl="node1" presStyleIdx="2" presStyleCnt="4" custScaleX="95185">
        <dgm:presLayoutVars>
          <dgm:bulletEnabled val="1"/>
        </dgm:presLayoutVars>
      </dgm:prSet>
      <dgm:spPr>
        <a:xfrm>
          <a:off x="3417953" y="0"/>
          <a:ext cx="1245866" cy="543760"/>
        </a:xfrm>
        <a:prstGeom prst="ellipse">
          <a:avLst/>
        </a:prstGeom>
      </dgm:spPr>
    </dgm:pt>
    <dgm:pt modelId="{B7ECDFD9-4630-4D27-944E-4B6C227DD92B}" type="pres">
      <dgm:prSet presAssocID="{6A5C6FB0-DB8D-4AD2-98B2-E209E10B9AB3}" presName="sibTrans" presStyleLbl="sibTrans2D1" presStyleIdx="2" presStyleCnt="3"/>
      <dgm:spPr/>
    </dgm:pt>
    <dgm:pt modelId="{55721187-F5EB-41A0-88AE-3427FD128B99}" type="pres">
      <dgm:prSet presAssocID="{6A5C6FB0-DB8D-4AD2-98B2-E209E10B9AB3}" presName="connectorText" presStyleLbl="sibTrans2D1" presStyleIdx="2" presStyleCnt="3"/>
      <dgm:spPr/>
    </dgm:pt>
    <dgm:pt modelId="{CADB3AC5-E400-4078-B016-BCDF6DA6F178}" type="pres">
      <dgm:prSet presAssocID="{B1300650-68B0-49BD-A3E2-59B78737DB34}" presName="node" presStyleLbl="node1" presStyleIdx="3" presStyleCnt="4" custScaleX="96614" custLinFactNeighborX="-8822" custLinFactNeighborY="4618">
        <dgm:presLayoutVars>
          <dgm:bulletEnabled val="1"/>
        </dgm:presLayoutVars>
      </dgm:prSet>
      <dgm:spPr>
        <a:xfrm>
          <a:off x="5149562" y="0"/>
          <a:ext cx="1212171" cy="543760"/>
        </a:xfrm>
        <a:prstGeom prst="ellipse">
          <a:avLst/>
        </a:prstGeom>
      </dgm:spPr>
    </dgm:pt>
  </dgm:ptLst>
  <dgm:cxnLst>
    <dgm:cxn modelId="{72DE3C03-2215-4BD5-8ECC-18CE3AF939CC}" srcId="{407F31F1-0765-4DD7-B1CB-F5FF19C9640A}" destId="{D88FF4DD-6210-414A-BAEF-2C03648BC6E1}" srcOrd="0" destOrd="0" parTransId="{A3B7FC20-2785-474A-A3AF-5840F3DFBCA5}" sibTransId="{0DFC1F52-4D6F-4A0D-9DDE-E05B51E62203}"/>
    <dgm:cxn modelId="{44A51A0A-7AE9-4B39-AEE1-C867A4CF6023}" type="presOf" srcId="{37AB6883-54CD-48C9-97C4-52CD7583AF75}" destId="{38E2D946-F7D9-4EA9-8D57-2A5623A3A672}" srcOrd="0" destOrd="0" presId="urn:microsoft.com/office/officeart/2005/8/layout/process1"/>
    <dgm:cxn modelId="{586C9338-AFCF-4318-A7CE-A1B74B350D64}" type="presOf" srcId="{9B6F7520-AD8B-4F97-BD0C-42FB614CF0CD}" destId="{B1BC0347-77F7-43CE-9A7F-A77CA33CFA4C}" srcOrd="1" destOrd="0" presId="urn:microsoft.com/office/officeart/2005/8/layout/process1"/>
    <dgm:cxn modelId="{EE02EF47-D562-4FAD-8329-A0A6752C7622}" srcId="{407F31F1-0765-4DD7-B1CB-F5FF19C9640A}" destId="{B1300650-68B0-49BD-A3E2-59B78737DB34}" srcOrd="3" destOrd="0" parTransId="{A6388F5A-227C-4553-B20F-9D533BD4C794}" sibTransId="{AB6377F0-467A-48A3-A0A1-815CF2279D2B}"/>
    <dgm:cxn modelId="{CD31057D-D0F9-4738-83E8-D0AD5C485B9A}" type="presOf" srcId="{9B6F7520-AD8B-4F97-BD0C-42FB614CF0CD}" destId="{AD2CB772-5577-4D25-B7B8-C30D57C29C61}" srcOrd="0" destOrd="0" presId="urn:microsoft.com/office/officeart/2005/8/layout/process1"/>
    <dgm:cxn modelId="{CBB3027E-764F-4B70-9CD3-D36621BC8EBC}" srcId="{407F31F1-0765-4DD7-B1CB-F5FF19C9640A}" destId="{37AB6883-54CD-48C9-97C4-52CD7583AF75}" srcOrd="1" destOrd="0" parTransId="{1F753225-9DC2-4535-A19D-F79E6121B69C}" sibTransId="{9B6F7520-AD8B-4F97-BD0C-42FB614CF0CD}"/>
    <dgm:cxn modelId="{583E7C8E-6A48-4E5E-803D-C3759A89442A}" type="presOf" srcId="{D88FF4DD-6210-414A-BAEF-2C03648BC6E1}" destId="{8673C2A1-A185-48D7-8290-BD6EC4BF2118}" srcOrd="0" destOrd="0" presId="urn:microsoft.com/office/officeart/2005/8/layout/process1"/>
    <dgm:cxn modelId="{875DF58E-BDCE-4961-83AF-EA03C35CA5A4}" type="presOf" srcId="{407F31F1-0765-4DD7-B1CB-F5FF19C9640A}" destId="{C5103366-558F-46E4-B0EC-4C4A5C02F73C}" srcOrd="0" destOrd="0" presId="urn:microsoft.com/office/officeart/2005/8/layout/process1"/>
    <dgm:cxn modelId="{6BC00190-834E-4E37-9520-126836937850}" type="presOf" srcId="{0DFC1F52-4D6F-4A0D-9DDE-E05B51E62203}" destId="{316A7F79-4C73-4614-ADE1-635FF2912247}" srcOrd="0" destOrd="0" presId="urn:microsoft.com/office/officeart/2005/8/layout/process1"/>
    <dgm:cxn modelId="{4431EC90-2E21-4B98-BB1C-1755A5709564}" srcId="{407F31F1-0765-4DD7-B1CB-F5FF19C9640A}" destId="{56A12A67-2C48-4E82-B5AA-A410AC9BE309}" srcOrd="2" destOrd="0" parTransId="{F3357CB1-656A-47B9-9960-B1CC3945900A}" sibTransId="{6A5C6FB0-DB8D-4AD2-98B2-E209E10B9AB3}"/>
    <dgm:cxn modelId="{0186A9A6-6B13-4606-9E9A-4CDD027E4E51}" type="presOf" srcId="{6A5C6FB0-DB8D-4AD2-98B2-E209E10B9AB3}" destId="{B7ECDFD9-4630-4D27-944E-4B6C227DD92B}" srcOrd="0" destOrd="0" presId="urn:microsoft.com/office/officeart/2005/8/layout/process1"/>
    <dgm:cxn modelId="{782DECC8-3150-4D62-8E28-11F0605AF59D}" type="presOf" srcId="{B1300650-68B0-49BD-A3E2-59B78737DB34}" destId="{CADB3AC5-E400-4078-B016-BCDF6DA6F178}" srcOrd="0" destOrd="0" presId="urn:microsoft.com/office/officeart/2005/8/layout/process1"/>
    <dgm:cxn modelId="{A3178FE6-CE1F-4263-8AA7-273D42EE7CC7}" type="presOf" srcId="{0DFC1F52-4D6F-4A0D-9DDE-E05B51E62203}" destId="{A80A1162-2898-4931-AE39-1137F5CEC8E1}" srcOrd="1" destOrd="0" presId="urn:microsoft.com/office/officeart/2005/8/layout/process1"/>
    <dgm:cxn modelId="{F0B741F7-A770-4E96-A892-13D801B6FE7B}" type="presOf" srcId="{6A5C6FB0-DB8D-4AD2-98B2-E209E10B9AB3}" destId="{55721187-F5EB-41A0-88AE-3427FD128B99}" srcOrd="1" destOrd="0" presId="urn:microsoft.com/office/officeart/2005/8/layout/process1"/>
    <dgm:cxn modelId="{4B4C1BFF-2724-409A-8C55-55C61E7DB7B1}" type="presOf" srcId="{56A12A67-2C48-4E82-B5AA-A410AC9BE309}" destId="{474A0BCA-69EB-46C9-954D-3124D6478848}" srcOrd="0" destOrd="0" presId="urn:microsoft.com/office/officeart/2005/8/layout/process1"/>
    <dgm:cxn modelId="{53B4428D-F2F6-45AA-BAF5-8A29ABC35DA8}" type="presParOf" srcId="{C5103366-558F-46E4-B0EC-4C4A5C02F73C}" destId="{8673C2A1-A185-48D7-8290-BD6EC4BF2118}" srcOrd="0" destOrd="0" presId="urn:microsoft.com/office/officeart/2005/8/layout/process1"/>
    <dgm:cxn modelId="{DF8080AD-6EF4-4210-9204-DC65E5B5A3C5}" type="presParOf" srcId="{C5103366-558F-46E4-B0EC-4C4A5C02F73C}" destId="{316A7F79-4C73-4614-ADE1-635FF2912247}" srcOrd="1" destOrd="0" presId="urn:microsoft.com/office/officeart/2005/8/layout/process1"/>
    <dgm:cxn modelId="{C95D9739-1337-4A2C-B79B-A8DFC32545A4}" type="presParOf" srcId="{316A7F79-4C73-4614-ADE1-635FF2912247}" destId="{A80A1162-2898-4931-AE39-1137F5CEC8E1}" srcOrd="0" destOrd="0" presId="urn:microsoft.com/office/officeart/2005/8/layout/process1"/>
    <dgm:cxn modelId="{2D1C596C-6145-433C-9B2D-E25F474AFACE}" type="presParOf" srcId="{C5103366-558F-46E4-B0EC-4C4A5C02F73C}" destId="{38E2D946-F7D9-4EA9-8D57-2A5623A3A672}" srcOrd="2" destOrd="0" presId="urn:microsoft.com/office/officeart/2005/8/layout/process1"/>
    <dgm:cxn modelId="{6E3E3263-1A7E-47F9-AB43-0DC2B1218B0B}" type="presParOf" srcId="{C5103366-558F-46E4-B0EC-4C4A5C02F73C}" destId="{AD2CB772-5577-4D25-B7B8-C30D57C29C61}" srcOrd="3" destOrd="0" presId="urn:microsoft.com/office/officeart/2005/8/layout/process1"/>
    <dgm:cxn modelId="{1C0C86E4-DE4C-44B0-9546-C84FDEBC2D48}" type="presParOf" srcId="{AD2CB772-5577-4D25-B7B8-C30D57C29C61}" destId="{B1BC0347-77F7-43CE-9A7F-A77CA33CFA4C}" srcOrd="0" destOrd="0" presId="urn:microsoft.com/office/officeart/2005/8/layout/process1"/>
    <dgm:cxn modelId="{8A0BC9CA-7090-45AA-B1D1-BC29DC62D890}" type="presParOf" srcId="{C5103366-558F-46E4-B0EC-4C4A5C02F73C}" destId="{474A0BCA-69EB-46C9-954D-3124D6478848}" srcOrd="4" destOrd="0" presId="urn:microsoft.com/office/officeart/2005/8/layout/process1"/>
    <dgm:cxn modelId="{0FB3C94F-4CE6-4840-9366-A4572D9C3C3C}" type="presParOf" srcId="{C5103366-558F-46E4-B0EC-4C4A5C02F73C}" destId="{B7ECDFD9-4630-4D27-944E-4B6C227DD92B}" srcOrd="5" destOrd="0" presId="urn:microsoft.com/office/officeart/2005/8/layout/process1"/>
    <dgm:cxn modelId="{678662FF-8111-4BCE-8E26-E9AA2C863EB6}" type="presParOf" srcId="{B7ECDFD9-4630-4D27-944E-4B6C227DD92B}" destId="{55721187-F5EB-41A0-88AE-3427FD128B99}" srcOrd="0" destOrd="0" presId="urn:microsoft.com/office/officeart/2005/8/layout/process1"/>
    <dgm:cxn modelId="{16B2A18D-BF0E-419F-AC0F-75BD367FD57B}" type="presParOf" srcId="{C5103366-558F-46E4-B0EC-4C4A5C02F73C}" destId="{CADB3AC5-E400-4078-B016-BCDF6DA6F178}" srcOrd="6" destOrd="0" presId="urn:microsoft.com/office/officeart/2005/8/layout/process1"/>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C5103366-558F-46E4-B0EC-4C4A5C02F73C}" type="pres">
      <dgm:prSet presAssocID="{407F31F1-0765-4DD7-B1CB-F5FF19C9640A}" presName="Name0" presStyleCnt="0">
        <dgm:presLayoutVars>
          <dgm:dir/>
          <dgm:resizeHandles val="exact"/>
        </dgm:presLayoutVars>
      </dgm:prSet>
      <dgm:spPr/>
    </dgm:pt>
  </dgm:ptLst>
  <dgm:cxnLst>
    <dgm:cxn modelId="{BA765C72-42F5-444B-9A3B-D526F5DAEC8E}" type="presOf" srcId="{407F31F1-0765-4DD7-B1CB-F5FF19C9640A}" destId="{C5103366-558F-46E4-B0EC-4C4A5C02F73C}" srcOrd="0" destOrd="0" presId="urn:microsoft.com/office/officeart/2005/8/layout/process1"/>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vert="horz" wrap="square" lIns="68580" tIns="68580" rIns="68580" bIns="68580" numCol="1" spcCol="1270" anchor="ctr" anchorCtr="0"/>
        <a:lstStyle/>
        <a:p>
          <a:pPr algn="ctr" defTabSz="800100">
            <a:lnSpc>
              <a:spcPct val="100000"/>
            </a:lnSpc>
            <a:spcBef>
              <a:spcPct val="0"/>
            </a:spcBef>
            <a:spcAft>
              <a:spcPct val="35000"/>
            </a:spcAft>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创新特色</a:t>
          </a:r>
        </a:p>
      </dgm:t>
    </dgm:pt>
    <dgm:pt modelId="{A3B7FC20-2785-474A-A3AF-5840F3DFBCA5}" type="parTrans" cxnId="{E749B8FB-715B-422A-BC49-FBC26B97E350}">
      <dgm:prSet/>
      <dgm:spPr/>
      <dgm:t>
        <a:bodyPr/>
        <a:lstStyle/>
        <a:p>
          <a:endParaRPr lang="zh-CN" altLang="en-US" sz="1500"/>
        </a:p>
      </dgm:t>
    </dgm:pt>
    <dgm:pt modelId="{0DFC1F52-4D6F-4A0D-9DDE-E05B51E62203}" type="sibTrans" cxnId="{E749B8FB-715B-422A-BC49-FBC26B97E350}">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a:lnSpc>
              <a:spcPct val="100000"/>
            </a:lnSpc>
            <a:spcBef>
              <a:spcPct val="0"/>
            </a:spcBef>
            <a:spcAft>
              <a:spcPct val="35000"/>
            </a:spcAft>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创新点</a:t>
          </a:r>
        </a:p>
      </dgm:t>
    </dgm:pt>
    <dgm:pt modelId="{1F753225-9DC2-4535-A19D-F79E6121B69C}" type="parTrans" cxnId="{AD5875FE-07B8-4486-A0F9-16F561C51DE3}">
      <dgm:prSet/>
      <dgm:spPr/>
      <dgm:t>
        <a:bodyPr/>
        <a:lstStyle/>
        <a:p>
          <a:endParaRPr lang="zh-CN" altLang="en-US" sz="1500"/>
        </a:p>
      </dgm:t>
    </dgm:pt>
    <dgm:pt modelId="{9B6F7520-AD8B-4F97-BD0C-42FB614CF0CD}" type="sibTrans" cxnId="{AD5875FE-07B8-4486-A0F9-16F561C51DE3}">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bwMode="white">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1" kern="1200" dirty="0">
              <a:solidFill>
                <a:prstClr val="white"/>
              </a:solidFill>
              <a:latin typeface="Arial"/>
              <a:ea typeface="微软雅黑"/>
              <a:cs typeface="+mn-cs"/>
            </a:rPr>
            <a:t>专业交叉</a:t>
          </a:r>
        </a:p>
      </dgm:t>
    </dgm:pt>
    <dgm:pt modelId="{F3357CB1-656A-47B9-9960-B1CC3945900A}" type="parTrans" cxnId="{BA964FD2-50D6-4B92-8703-BFAADACE01D2}">
      <dgm:prSet/>
      <dgm:spPr/>
      <dgm:t>
        <a:bodyPr/>
        <a:lstStyle/>
        <a:p>
          <a:endParaRPr lang="zh-CN" altLang="en-US" sz="1500"/>
        </a:p>
      </dgm:t>
    </dgm:pt>
    <dgm:pt modelId="{6A5C6FB0-DB8D-4AD2-98B2-E209E10B9AB3}" type="sibTrans" cxnId="{BA964FD2-50D6-4B92-8703-BFAADACE01D2}">
      <dgm:prSet custT="1"/>
      <dgm:spPr>
        <a:ln>
          <a:solidFill>
            <a:srgbClr val="50A8C4"/>
          </a:solidFill>
        </a:ln>
      </dgm:spPr>
      <dgm:t>
        <a:bodyPr/>
        <a:lstStyle/>
        <a:p>
          <a:endParaRPr lang="zh-CN" altLang="en-US" sz="1500"/>
        </a:p>
      </dgm:t>
    </dgm:pt>
    <dgm:pt modelId="{B1300650-68B0-49BD-A3E2-59B78737DB34}">
      <dgm:prSet phldr="0" custT="1"/>
      <dgm:spPr>
        <a:solidFill>
          <a:srgbClr val="6BB4CB"/>
        </a:solidFill>
        <a:ln w="19050">
          <a:solidFill>
            <a:srgbClr val="D3ECF1"/>
          </a:solidFill>
        </a:ln>
        <a:effectLst>
          <a:outerShdw blurRad="57150" dist="19050" dir="5400000" algn="ctr" rotWithShape="0">
            <a:srgbClr val="000000">
              <a:alpha val="63000"/>
            </a:srgbClr>
          </a:outerShdw>
        </a:effectLst>
      </dgm:spPr>
      <dgm:t>
        <a:bodyPr vert="horz" wrap="square" lIns="60960" tIns="60960" rIns="60960" bIns="60960" numCol="1" spcCol="1270" anchor="ctr" anchorCtr="0"/>
        <a:lstStyle/>
        <a:p>
          <a:pPr algn="ctr" defTabSz="711200">
            <a:lnSpc>
              <a:spcPct val="100000"/>
            </a:lnSpc>
            <a:spcBef>
              <a:spcPct val="0"/>
            </a:spcBef>
            <a:spcAft>
              <a:spcPct val="35000"/>
            </a:spcAft>
          </a:pPr>
          <a:r>
            <a:rPr lang="zh-CN" altLang="en-US" sz="1800" kern="1200" dirty="0">
              <a:solidFill>
                <a:prstClr val="white"/>
              </a:solidFill>
              <a:latin typeface="Arial" panose="020B0604020202020204"/>
              <a:ea typeface="微软雅黑" panose="020B0503020204020204" pitchFamily="34" charset="-122"/>
              <a:cs typeface="+mn-cs"/>
            </a:rPr>
            <a:t>完成时间</a:t>
          </a:r>
        </a:p>
      </dgm:t>
    </dgm:pt>
    <dgm:pt modelId="{A6388F5A-227C-4553-B20F-9D533BD4C794}" type="parTrans" cxnId="{D2C32721-290D-41E0-AF9F-B26D301D4E4C}">
      <dgm:prSet/>
      <dgm:spPr/>
      <dgm:t>
        <a:bodyPr/>
        <a:lstStyle/>
        <a:p>
          <a:endParaRPr lang="zh-CN" altLang="en-US" sz="1500"/>
        </a:p>
      </dgm:t>
    </dgm:pt>
    <dgm:pt modelId="{AB6377F0-467A-48A3-A0A1-815CF2279D2B}" type="sibTrans" cxnId="{D2C32721-290D-41E0-AF9F-B26D301D4E4C}">
      <dgm:prSet custT="1"/>
      <dgm:spPr>
        <a:ln>
          <a:solidFill>
            <a:srgbClr val="50A8C4"/>
          </a:solidFill>
        </a:ln>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4"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3"/>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3"/>
      <dgm:spPr/>
    </dgm:pt>
    <dgm:pt modelId="{38E2D946-F7D9-4EA9-8D57-2A5623A3A672}" type="pres">
      <dgm:prSet presAssocID="{37AB6883-54CD-48C9-97C4-52CD7583AF75}" presName="node" presStyleLbl="node1" presStyleIdx="1" presStyleCnt="4" custScaleX="93642">
        <dgm:presLayoutVars>
          <dgm:bulletEnabled val="1"/>
        </dgm:presLayoutVars>
      </dgm:prSet>
      <dgm:spPr>
        <a:xfrm>
          <a:off x="2573945" y="0"/>
          <a:ext cx="1969583" cy="543760"/>
        </a:xfrm>
        <a:prstGeom prst="ellipse">
          <a:avLst/>
        </a:prstGeom>
      </dgm:spPr>
    </dgm:pt>
    <dgm:pt modelId="{AD2CB772-5577-4D25-B7B8-C30D57C29C61}" type="pres">
      <dgm:prSet presAssocID="{9B6F7520-AD8B-4F97-BD0C-42FB614CF0CD}" presName="sibTrans" presStyleLbl="sibTrans2D1" presStyleIdx="1" presStyleCnt="3"/>
      <dgm:spPr>
        <a:xfrm>
          <a:off x="4753860" y="11069"/>
          <a:ext cx="445902" cy="521621"/>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3"/>
      <dgm:spPr/>
    </dgm:pt>
    <dgm:pt modelId="{474A0BCA-69EB-46C9-954D-3124D6478848}" type="pres">
      <dgm:prSet presAssocID="{56A12A67-2C48-4E82-B5AA-A410AC9BE309}" presName="node" presStyleLbl="node1" presStyleIdx="2" presStyleCnt="4" custScaleX="95185">
        <dgm:presLayoutVars>
          <dgm:bulletEnabled val="1"/>
        </dgm:presLayoutVars>
      </dgm:prSet>
      <dgm:spPr>
        <a:xfrm>
          <a:off x="5384853" y="0"/>
          <a:ext cx="2002037" cy="543760"/>
        </a:xfrm>
        <a:prstGeom prst="ellipse">
          <a:avLst/>
        </a:prstGeom>
      </dgm:spPr>
    </dgm:pt>
    <dgm:pt modelId="{B7ECDFD9-4630-4D27-944E-4B6C227DD92B}" type="pres">
      <dgm:prSet presAssocID="{6A5C6FB0-DB8D-4AD2-98B2-E209E10B9AB3}" presName="sibTrans" presStyleLbl="sibTrans2D1" presStyleIdx="2" presStyleCnt="3"/>
      <dgm:spPr/>
    </dgm:pt>
    <dgm:pt modelId="{55721187-F5EB-41A0-88AE-3427FD128B99}" type="pres">
      <dgm:prSet presAssocID="{6A5C6FB0-DB8D-4AD2-98B2-E209E10B9AB3}" presName="connectorText" presStyleLbl="sibTrans2D1" presStyleIdx="2" presStyleCnt="3"/>
      <dgm:spPr/>
    </dgm:pt>
    <dgm:pt modelId="{CADB3AC5-E400-4078-B016-BCDF6DA6F178}" type="pres">
      <dgm:prSet presAssocID="{B1300650-68B0-49BD-A3E2-59B78737DB34}" presName="node" presStyleLbl="node1" presStyleIdx="3" presStyleCnt="4" custScaleX="96614" custLinFactNeighborX="-8822" custLinFactNeighborY="4618">
        <dgm:presLayoutVars>
          <dgm:bulletEnabled val="1"/>
        </dgm:presLayoutVars>
      </dgm:prSet>
      <dgm:spPr>
        <a:xfrm>
          <a:off x="5149562" y="0"/>
          <a:ext cx="1212171" cy="543760"/>
        </a:xfrm>
        <a:prstGeom prst="ellipse">
          <a:avLst/>
        </a:prstGeom>
      </dgm:spPr>
    </dgm:pt>
  </dgm:ptLst>
  <dgm:cxnLst>
    <dgm:cxn modelId="{AB745718-BF7E-42AE-859D-788C2981A2D6}" type="presOf" srcId="{9B6F7520-AD8B-4F97-BD0C-42FB614CF0CD}" destId="{AD2CB772-5577-4D25-B7B8-C30D57C29C61}" srcOrd="0" destOrd="0" presId="urn:microsoft.com/office/officeart/2005/8/layout/process1"/>
    <dgm:cxn modelId="{D2C32721-290D-41E0-AF9F-B26D301D4E4C}" srcId="{407F31F1-0765-4DD7-B1CB-F5FF19C9640A}" destId="{B1300650-68B0-49BD-A3E2-59B78737DB34}" srcOrd="3" destOrd="0" parTransId="{A6388F5A-227C-4553-B20F-9D533BD4C794}" sibTransId="{AB6377F0-467A-48A3-A0A1-815CF2279D2B}"/>
    <dgm:cxn modelId="{D6ECCA34-E4C9-4D33-A65D-D97B1D3742F6}" type="presOf" srcId="{6A5C6FB0-DB8D-4AD2-98B2-E209E10B9AB3}" destId="{55721187-F5EB-41A0-88AE-3427FD128B99}" srcOrd="1" destOrd="0" presId="urn:microsoft.com/office/officeart/2005/8/layout/process1"/>
    <dgm:cxn modelId="{0F52EA3E-0862-44C5-84D6-600D47DA2BF9}" type="presOf" srcId="{0DFC1F52-4D6F-4A0D-9DDE-E05B51E62203}" destId="{A80A1162-2898-4931-AE39-1137F5CEC8E1}" srcOrd="1" destOrd="0" presId="urn:microsoft.com/office/officeart/2005/8/layout/process1"/>
    <dgm:cxn modelId="{78FCE679-CB7D-409E-AAB5-A5527AF61477}" type="presOf" srcId="{6A5C6FB0-DB8D-4AD2-98B2-E209E10B9AB3}" destId="{B7ECDFD9-4630-4D27-944E-4B6C227DD92B}" srcOrd="0" destOrd="0" presId="urn:microsoft.com/office/officeart/2005/8/layout/process1"/>
    <dgm:cxn modelId="{AE576CAC-D01C-43B0-8BB4-B0D7E3C55EFC}" type="presOf" srcId="{37AB6883-54CD-48C9-97C4-52CD7583AF75}" destId="{38E2D946-F7D9-4EA9-8D57-2A5623A3A672}" srcOrd="0" destOrd="0" presId="urn:microsoft.com/office/officeart/2005/8/layout/process1"/>
    <dgm:cxn modelId="{71C026BE-4349-4FBC-A32F-521B5D6C8C06}" type="presOf" srcId="{407F31F1-0765-4DD7-B1CB-F5FF19C9640A}" destId="{C5103366-558F-46E4-B0EC-4C4A5C02F73C}" srcOrd="0" destOrd="0" presId="urn:microsoft.com/office/officeart/2005/8/layout/process1"/>
    <dgm:cxn modelId="{3E7368CF-6767-4678-8B6E-01F73B51DDDC}" type="presOf" srcId="{0DFC1F52-4D6F-4A0D-9DDE-E05B51E62203}" destId="{316A7F79-4C73-4614-ADE1-635FF2912247}" srcOrd="0" destOrd="0" presId="urn:microsoft.com/office/officeart/2005/8/layout/process1"/>
    <dgm:cxn modelId="{BA964FD2-50D6-4B92-8703-BFAADACE01D2}" srcId="{407F31F1-0765-4DD7-B1CB-F5FF19C9640A}" destId="{56A12A67-2C48-4E82-B5AA-A410AC9BE309}" srcOrd="2" destOrd="0" parTransId="{F3357CB1-656A-47B9-9960-B1CC3945900A}" sibTransId="{6A5C6FB0-DB8D-4AD2-98B2-E209E10B9AB3}"/>
    <dgm:cxn modelId="{19F6BFDE-A26E-4C02-8BEE-3C4F3EB8E2B6}" type="presOf" srcId="{56A12A67-2C48-4E82-B5AA-A410AC9BE309}" destId="{474A0BCA-69EB-46C9-954D-3124D6478848}" srcOrd="0" destOrd="0" presId="urn:microsoft.com/office/officeart/2005/8/layout/process1"/>
    <dgm:cxn modelId="{BA3D7EE4-171D-4D18-96AF-D5ACE860CE96}" type="presOf" srcId="{B1300650-68B0-49BD-A3E2-59B78737DB34}" destId="{CADB3AC5-E400-4078-B016-BCDF6DA6F178}" srcOrd="0" destOrd="0" presId="urn:microsoft.com/office/officeart/2005/8/layout/process1"/>
    <dgm:cxn modelId="{2DFE4FE5-802B-49BE-96E5-383851503DD3}" type="presOf" srcId="{D88FF4DD-6210-414A-BAEF-2C03648BC6E1}" destId="{8673C2A1-A185-48D7-8290-BD6EC4BF2118}" srcOrd="0" destOrd="0" presId="urn:microsoft.com/office/officeart/2005/8/layout/process1"/>
    <dgm:cxn modelId="{FD9450F1-00FC-43C3-B4BF-D59EFC7A10F8}" type="presOf" srcId="{9B6F7520-AD8B-4F97-BD0C-42FB614CF0CD}" destId="{B1BC0347-77F7-43CE-9A7F-A77CA33CFA4C}" srcOrd="1" destOrd="0" presId="urn:microsoft.com/office/officeart/2005/8/layout/process1"/>
    <dgm:cxn modelId="{E749B8FB-715B-422A-BC49-FBC26B97E350}" srcId="{407F31F1-0765-4DD7-B1CB-F5FF19C9640A}" destId="{D88FF4DD-6210-414A-BAEF-2C03648BC6E1}" srcOrd="0" destOrd="0" parTransId="{A3B7FC20-2785-474A-A3AF-5840F3DFBCA5}" sibTransId="{0DFC1F52-4D6F-4A0D-9DDE-E05B51E62203}"/>
    <dgm:cxn modelId="{AD5875FE-07B8-4486-A0F9-16F561C51DE3}" srcId="{407F31F1-0765-4DD7-B1CB-F5FF19C9640A}" destId="{37AB6883-54CD-48C9-97C4-52CD7583AF75}" srcOrd="1" destOrd="0" parTransId="{1F753225-9DC2-4535-A19D-F79E6121B69C}" sibTransId="{9B6F7520-AD8B-4F97-BD0C-42FB614CF0CD}"/>
    <dgm:cxn modelId="{7F7D0988-94FE-4DEB-9A46-4E05C95C692E}" type="presParOf" srcId="{C5103366-558F-46E4-B0EC-4C4A5C02F73C}" destId="{8673C2A1-A185-48D7-8290-BD6EC4BF2118}" srcOrd="0" destOrd="0" presId="urn:microsoft.com/office/officeart/2005/8/layout/process1"/>
    <dgm:cxn modelId="{533CFF34-900B-4A9F-8A64-CA8297A83CB9}" type="presParOf" srcId="{C5103366-558F-46E4-B0EC-4C4A5C02F73C}" destId="{316A7F79-4C73-4614-ADE1-635FF2912247}" srcOrd="1" destOrd="0" presId="urn:microsoft.com/office/officeart/2005/8/layout/process1"/>
    <dgm:cxn modelId="{AD63665B-37F9-40FD-B1C7-D3E3E135B9C0}" type="presParOf" srcId="{316A7F79-4C73-4614-ADE1-635FF2912247}" destId="{A80A1162-2898-4931-AE39-1137F5CEC8E1}" srcOrd="0" destOrd="0" presId="urn:microsoft.com/office/officeart/2005/8/layout/process1"/>
    <dgm:cxn modelId="{1E0C9C6C-8E4A-4FFD-A147-6164651638DF}" type="presParOf" srcId="{C5103366-558F-46E4-B0EC-4C4A5C02F73C}" destId="{38E2D946-F7D9-4EA9-8D57-2A5623A3A672}" srcOrd="2" destOrd="0" presId="urn:microsoft.com/office/officeart/2005/8/layout/process1"/>
    <dgm:cxn modelId="{3698C2F1-1DC4-4BF2-84AE-A0C7B969EADC}" type="presParOf" srcId="{C5103366-558F-46E4-B0EC-4C4A5C02F73C}" destId="{AD2CB772-5577-4D25-B7B8-C30D57C29C61}" srcOrd="3" destOrd="0" presId="urn:microsoft.com/office/officeart/2005/8/layout/process1"/>
    <dgm:cxn modelId="{FB0299D4-B3B5-4708-8260-BCB90D1AF224}" type="presParOf" srcId="{AD2CB772-5577-4D25-B7B8-C30D57C29C61}" destId="{B1BC0347-77F7-43CE-9A7F-A77CA33CFA4C}" srcOrd="0" destOrd="0" presId="urn:microsoft.com/office/officeart/2005/8/layout/process1"/>
    <dgm:cxn modelId="{94E345D9-832E-42B3-88C1-76616C45FFC0}" type="presParOf" srcId="{C5103366-558F-46E4-B0EC-4C4A5C02F73C}" destId="{474A0BCA-69EB-46C9-954D-3124D6478848}" srcOrd="4" destOrd="0" presId="urn:microsoft.com/office/officeart/2005/8/layout/process1"/>
    <dgm:cxn modelId="{DEEE7906-114B-4BD5-B7B2-CE98A3B31B28}" type="presParOf" srcId="{C5103366-558F-46E4-B0EC-4C4A5C02F73C}" destId="{B7ECDFD9-4630-4D27-944E-4B6C227DD92B}" srcOrd="5" destOrd="0" presId="urn:microsoft.com/office/officeart/2005/8/layout/process1"/>
    <dgm:cxn modelId="{D84C0155-F74A-4669-885C-C720DBD1E9B0}" type="presParOf" srcId="{B7ECDFD9-4630-4D27-944E-4B6C227DD92B}" destId="{55721187-F5EB-41A0-88AE-3427FD128B99}" srcOrd="0" destOrd="0" presId="urn:microsoft.com/office/officeart/2005/8/layout/process1"/>
    <dgm:cxn modelId="{9F759B50-D890-4F0B-83A9-220935D19C6F}" type="presParOf" srcId="{C5103366-558F-46E4-B0EC-4C4A5C02F73C}" destId="{CADB3AC5-E400-4078-B016-BCDF6DA6F178}" srcOrd="6" destOrd="0" presId="urn:microsoft.com/office/officeart/2005/8/layout/process1"/>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C5103366-558F-46E4-B0EC-4C4A5C02F73C}" type="pres">
      <dgm:prSet presAssocID="{407F31F1-0765-4DD7-B1CB-F5FF19C9640A}" presName="Name0" presStyleCnt="0">
        <dgm:presLayoutVars>
          <dgm:dir/>
          <dgm:resizeHandles val="exact"/>
        </dgm:presLayoutVars>
      </dgm:prSet>
      <dgm:spPr/>
    </dgm:pt>
  </dgm:ptLst>
  <dgm:cxnLst>
    <dgm:cxn modelId="{0128722F-AF3E-42AE-AF5A-E7B3FB0F64D4}" type="presOf" srcId="{407F31F1-0765-4DD7-B1CB-F5FF19C9640A}" destId="{C5103366-558F-46E4-B0EC-4C4A5C02F73C}" srcOrd="0" destOrd="0" presId="urn:microsoft.com/office/officeart/2005/8/layout/process1"/>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407F31F1-0765-4DD7-B1CB-F5FF19C9640A}" type="doc">
      <dgm:prSet loTypeId="urn:microsoft.com/office/officeart/2005/8/layout/process1" loCatId="process" qsTypeId="urn:microsoft.com/office/officeart/2005/8/quickstyle/simple5#68" qsCatId="simple" csTypeId="urn:microsoft.com/office/officeart/2005/8/colors/accent1_2#68" csCatId="accent1" phldr="1"/>
      <dgm:spPr/>
    </dgm:pt>
    <dgm:pt modelId="{D88FF4DD-6210-414A-BAEF-2C03648BC6E1}">
      <dgm:prSet phldr="0" custT="1"/>
      <dgm:spPr>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gm:spPr>
      <dgm:t>
        <a:bodyPr vert="horz" wrap="square" lIns="68580" tIns="68580" rIns="68580" bIns="68580" numCol="1" spcCol="1270" anchor="ctr" anchorCtr="0"/>
        <a:lstStyle/>
        <a:p>
          <a:pPr algn="ctr" defTabSz="800100">
            <a:lnSpc>
              <a:spcPct val="100000"/>
            </a:lnSpc>
            <a:spcBef>
              <a:spcPct val="0"/>
            </a:spcBef>
            <a:spcAft>
              <a:spcPct val="35000"/>
            </a:spcAft>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创新特色</a:t>
          </a:r>
        </a:p>
      </dgm:t>
    </dgm:pt>
    <dgm:pt modelId="{A3B7FC20-2785-474A-A3AF-5840F3DFBCA5}" type="parTrans" cxnId="{6114CF18-7D3D-4A7D-ACAC-E9DF4376EF0C}">
      <dgm:prSet/>
      <dgm:spPr/>
      <dgm:t>
        <a:bodyPr/>
        <a:lstStyle/>
        <a:p>
          <a:endParaRPr lang="zh-CN" altLang="en-US" sz="1500"/>
        </a:p>
      </dgm:t>
    </dgm:pt>
    <dgm:pt modelId="{0DFC1F52-4D6F-4A0D-9DDE-E05B51E62203}" type="sibTrans" cxnId="{6114CF18-7D3D-4A7D-ACAC-E9DF4376EF0C}">
      <dgm:prSet custT="1"/>
      <dgm:spPr>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37AB6883-54CD-48C9-97C4-52CD7583AF75}">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创新点</a:t>
          </a:r>
        </a:p>
      </dgm:t>
    </dgm:pt>
    <dgm:pt modelId="{1F753225-9DC2-4535-A19D-F79E6121B69C}" type="parTrans" cxnId="{BC07F91A-1FB5-489D-AE34-921F519C856B}">
      <dgm:prSet/>
      <dgm:spPr/>
      <dgm:t>
        <a:bodyPr/>
        <a:lstStyle/>
        <a:p>
          <a:endParaRPr lang="zh-CN" altLang="en-US" sz="1500"/>
        </a:p>
      </dgm:t>
    </dgm:pt>
    <dgm:pt modelId="{9B6F7520-AD8B-4F97-BD0C-42FB614CF0CD}" type="sibTrans" cxnId="{BC07F91A-1FB5-489D-AE34-921F519C856B}">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56A12A67-2C48-4E82-B5AA-A410AC9BE309}">
      <dgm:prSet phldr="0"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专业交叉</a:t>
          </a:r>
        </a:p>
      </dgm:t>
    </dgm:pt>
    <dgm:pt modelId="{F3357CB1-656A-47B9-9960-B1CC3945900A}" type="parTrans" cxnId="{C85FB6D7-D780-412D-B3B8-D9FC6F502C16}">
      <dgm:prSet/>
      <dgm:spPr/>
      <dgm:t>
        <a:bodyPr/>
        <a:lstStyle/>
        <a:p>
          <a:endParaRPr lang="zh-CN" altLang="en-US" sz="1500"/>
        </a:p>
      </dgm:t>
    </dgm:pt>
    <dgm:pt modelId="{6A5C6FB0-DB8D-4AD2-98B2-E209E10B9AB3}" type="sibTrans" cxnId="{C85FB6D7-D780-412D-B3B8-D9FC6F502C16}">
      <dgm:prSet custT="1"/>
      <dgm:spPr bwMode="white">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gm:t>
    </dgm:pt>
    <dgm:pt modelId="{B1300650-68B0-49BD-A3E2-59B78737DB34}">
      <dgm:prSet phldr="0" custT="1"/>
      <dgm:spPr bwMode="white">
        <a:solidFill>
          <a:srgbClr val="EE822F"/>
        </a:solidFill>
        <a:ln w="19050">
          <a:solidFill>
            <a:prstClr val="white"/>
          </a:solidFill>
        </a:ln>
        <a:effectLst>
          <a:outerShdw blurRad="57150" dist="19050" dir="5400000" algn="ctr" rotWithShape="0">
            <a:srgbClr val="000000">
              <a:alpha val="63000"/>
            </a:srgbClr>
          </a:outerShdw>
        </a:effectLst>
      </dgm:spPr>
      <dgm:t>
        <a:bodyPr spcFirstLastPara="0" vert="horz" wrap="square" lIns="68580" tIns="68580" rIns="68580" bIns="68580" numCol="1" spcCol="1270" anchor="ctr" anchorCtr="0"/>
        <a:lstStyle/>
        <a:p>
          <a:pPr algn="ctr" defTabSz="711200">
            <a:lnSpc>
              <a:spcPct val="100000"/>
            </a:lnSpc>
            <a:spcBef>
              <a:spcPct val="0"/>
            </a:spcBef>
            <a:spcAft>
              <a:spcPct val="35000"/>
            </a:spcAft>
          </a:pPr>
          <a:r>
            <a:rPr lang="zh-CN" altLang="en-US" sz="1800" b="1" kern="1200" dirty="0">
              <a:solidFill>
                <a:prstClr val="white"/>
              </a:solidFill>
              <a:latin typeface="Arial" panose="020B0604020202020204"/>
              <a:ea typeface="微软雅黑" panose="020B0503020204020204" pitchFamily="34" charset="-122"/>
              <a:cs typeface="+mn-cs"/>
            </a:rPr>
            <a:t>完成时间</a:t>
          </a:r>
        </a:p>
      </dgm:t>
    </dgm:pt>
    <dgm:pt modelId="{A6388F5A-227C-4553-B20F-9D533BD4C794}" type="parTrans" cxnId="{DC6D6461-0B9C-4426-BAA7-89833325CF6A}">
      <dgm:prSet/>
      <dgm:spPr/>
      <dgm:t>
        <a:bodyPr/>
        <a:lstStyle/>
        <a:p>
          <a:endParaRPr lang="zh-CN" altLang="en-US" sz="1500"/>
        </a:p>
      </dgm:t>
    </dgm:pt>
    <dgm:pt modelId="{AB6377F0-467A-48A3-A0A1-815CF2279D2B}" type="sibTrans" cxnId="{DC6D6461-0B9C-4426-BAA7-89833325CF6A}">
      <dgm:prSet custT="1"/>
      <dgm:spPr>
        <a:ln>
          <a:solidFill>
            <a:srgbClr val="50A8C4"/>
          </a:solidFill>
        </a:ln>
      </dgm:spPr>
      <dgm:t>
        <a:bodyPr/>
        <a:lstStyle/>
        <a:p>
          <a:endParaRPr lang="zh-CN" altLang="en-US" sz="1500"/>
        </a:p>
      </dgm:t>
    </dgm:pt>
    <dgm:pt modelId="{C5103366-558F-46E4-B0EC-4C4A5C02F73C}" type="pres">
      <dgm:prSet presAssocID="{407F31F1-0765-4DD7-B1CB-F5FF19C9640A}" presName="Name0" presStyleCnt="0">
        <dgm:presLayoutVars>
          <dgm:dir/>
          <dgm:resizeHandles val="exact"/>
        </dgm:presLayoutVars>
      </dgm:prSet>
      <dgm:spPr/>
    </dgm:pt>
    <dgm:pt modelId="{8673C2A1-A185-48D7-8290-BD6EC4BF2118}" type="pres">
      <dgm:prSet presAssocID="{D88FF4DD-6210-414A-BAEF-2C03648BC6E1}" presName="node" presStyleLbl="node1" presStyleIdx="0" presStyleCnt="4" custScaleX="82097">
        <dgm:presLayoutVars>
          <dgm:bulletEnabled val="1"/>
        </dgm:presLayoutVars>
      </dgm:prSet>
      <dgm:spPr>
        <a:xfrm>
          <a:off x="12329" y="0"/>
          <a:ext cx="1198570" cy="527527"/>
        </a:xfrm>
        <a:prstGeom prst="roundRect">
          <a:avLst>
            <a:gd name="adj" fmla="val 10000"/>
          </a:avLst>
        </a:prstGeom>
      </dgm:spPr>
    </dgm:pt>
    <dgm:pt modelId="{316A7F79-4C73-4614-ADE1-635FF2912247}" type="pres">
      <dgm:prSet presAssocID="{0DFC1F52-4D6F-4A0D-9DDE-E05B51E62203}" presName="sibTrans" presStyleLbl="sibTrans2D1" presStyleIdx="0" presStyleCnt="3"/>
      <dgm:spPr>
        <a:xfrm>
          <a:off x="1356895" y="82730"/>
          <a:ext cx="309508" cy="362066"/>
        </a:xfrm>
        <a:prstGeom prst="rightArrow">
          <a:avLst>
            <a:gd name="adj1" fmla="val 60000"/>
            <a:gd name="adj2" fmla="val 50000"/>
          </a:avLst>
        </a:prstGeom>
      </dgm:spPr>
    </dgm:pt>
    <dgm:pt modelId="{A80A1162-2898-4931-AE39-1137F5CEC8E1}" type="pres">
      <dgm:prSet presAssocID="{0DFC1F52-4D6F-4A0D-9DDE-E05B51E62203}" presName="connectorText" presStyleLbl="sibTrans2D1" presStyleIdx="0" presStyleCnt="3"/>
      <dgm:spPr/>
    </dgm:pt>
    <dgm:pt modelId="{38E2D946-F7D9-4EA9-8D57-2A5623A3A672}" type="pres">
      <dgm:prSet presAssocID="{37AB6883-54CD-48C9-97C4-52CD7583AF75}" presName="node" presStyleLbl="node1" presStyleIdx="1" presStyleCnt="4" custScaleX="93642">
        <dgm:presLayoutVars>
          <dgm:bulletEnabled val="1"/>
        </dgm:presLayoutVars>
      </dgm:prSet>
      <dgm:spPr>
        <a:xfrm>
          <a:off x="2573945" y="0"/>
          <a:ext cx="1969583" cy="543760"/>
        </a:xfrm>
        <a:prstGeom prst="ellipse">
          <a:avLst/>
        </a:prstGeom>
      </dgm:spPr>
    </dgm:pt>
    <dgm:pt modelId="{AD2CB772-5577-4D25-B7B8-C30D57C29C61}" type="pres">
      <dgm:prSet presAssocID="{9B6F7520-AD8B-4F97-BD0C-42FB614CF0CD}" presName="sibTrans" presStyleLbl="sibTrans2D1" presStyleIdx="1" presStyleCnt="3"/>
      <dgm:spPr>
        <a:xfrm>
          <a:off x="4753860" y="11069"/>
          <a:ext cx="445902" cy="521621"/>
        </a:xfrm>
        <a:prstGeom prst="rightArrow">
          <a:avLst>
            <a:gd name="adj1" fmla="val 60000"/>
            <a:gd name="adj2" fmla="val 50000"/>
          </a:avLst>
        </a:prstGeom>
      </dgm:spPr>
    </dgm:pt>
    <dgm:pt modelId="{B1BC0347-77F7-43CE-9A7F-A77CA33CFA4C}" type="pres">
      <dgm:prSet presAssocID="{9B6F7520-AD8B-4F97-BD0C-42FB614CF0CD}" presName="connectorText" presStyleLbl="sibTrans2D1" presStyleIdx="1" presStyleCnt="3"/>
      <dgm:spPr/>
    </dgm:pt>
    <dgm:pt modelId="{474A0BCA-69EB-46C9-954D-3124D6478848}" type="pres">
      <dgm:prSet presAssocID="{56A12A67-2C48-4E82-B5AA-A410AC9BE309}" presName="node" presStyleLbl="node1" presStyleIdx="2" presStyleCnt="4" custScaleX="95185">
        <dgm:presLayoutVars>
          <dgm:bulletEnabled val="1"/>
        </dgm:presLayoutVars>
      </dgm:prSet>
      <dgm:spPr>
        <a:xfrm>
          <a:off x="5384853" y="0"/>
          <a:ext cx="2002037" cy="543760"/>
        </a:xfrm>
        <a:prstGeom prst="ellipse">
          <a:avLst/>
        </a:prstGeom>
      </dgm:spPr>
    </dgm:pt>
    <dgm:pt modelId="{B7ECDFD9-4630-4D27-944E-4B6C227DD92B}" type="pres">
      <dgm:prSet presAssocID="{6A5C6FB0-DB8D-4AD2-98B2-E209E10B9AB3}" presName="sibTrans" presStyleLbl="sibTrans2D1" presStyleIdx="2" presStyleCnt="3"/>
      <dgm:spPr>
        <a:xfrm>
          <a:off x="7578667" y="11069"/>
          <a:ext cx="406564" cy="521621"/>
        </a:xfrm>
        <a:prstGeom prst="rightArrow">
          <a:avLst>
            <a:gd name="adj1" fmla="val 60000"/>
            <a:gd name="adj2" fmla="val 50000"/>
          </a:avLst>
        </a:prstGeom>
      </dgm:spPr>
    </dgm:pt>
    <dgm:pt modelId="{55721187-F5EB-41A0-88AE-3427FD128B99}" type="pres">
      <dgm:prSet presAssocID="{6A5C6FB0-DB8D-4AD2-98B2-E209E10B9AB3}" presName="connectorText" presStyleLbl="sibTrans2D1" presStyleIdx="2" presStyleCnt="3"/>
      <dgm:spPr/>
    </dgm:pt>
    <dgm:pt modelId="{CADB3AC5-E400-4078-B016-BCDF6DA6F178}" type="pres">
      <dgm:prSet presAssocID="{B1300650-68B0-49BD-A3E2-59B78737DB34}" presName="node" presStyleLbl="node1" presStyleIdx="3" presStyleCnt="4" custScaleX="96614" custLinFactNeighborX="-8822" custLinFactNeighborY="4618">
        <dgm:presLayoutVars>
          <dgm:bulletEnabled val="1"/>
        </dgm:presLayoutVars>
      </dgm:prSet>
      <dgm:spPr>
        <a:xfrm>
          <a:off x="8153994" y="0"/>
          <a:ext cx="2032093" cy="543760"/>
        </a:xfrm>
        <a:prstGeom prst="ellipse">
          <a:avLst/>
        </a:prstGeom>
      </dgm:spPr>
    </dgm:pt>
  </dgm:ptLst>
  <dgm:cxnLst>
    <dgm:cxn modelId="{2C187303-5185-4800-A239-49A45D7EC743}" type="presOf" srcId="{6A5C6FB0-DB8D-4AD2-98B2-E209E10B9AB3}" destId="{B7ECDFD9-4630-4D27-944E-4B6C227DD92B}" srcOrd="0" destOrd="0" presId="urn:microsoft.com/office/officeart/2005/8/layout/process1"/>
    <dgm:cxn modelId="{20A70114-C8CA-4465-BFB4-25A1044094A7}" type="presOf" srcId="{407F31F1-0765-4DD7-B1CB-F5FF19C9640A}" destId="{C5103366-558F-46E4-B0EC-4C4A5C02F73C}" srcOrd="0" destOrd="0" presId="urn:microsoft.com/office/officeart/2005/8/layout/process1"/>
    <dgm:cxn modelId="{6114CF18-7D3D-4A7D-ACAC-E9DF4376EF0C}" srcId="{407F31F1-0765-4DD7-B1CB-F5FF19C9640A}" destId="{D88FF4DD-6210-414A-BAEF-2C03648BC6E1}" srcOrd="0" destOrd="0" parTransId="{A3B7FC20-2785-474A-A3AF-5840F3DFBCA5}" sibTransId="{0DFC1F52-4D6F-4A0D-9DDE-E05B51E62203}"/>
    <dgm:cxn modelId="{BC07F91A-1FB5-489D-AE34-921F519C856B}" srcId="{407F31F1-0765-4DD7-B1CB-F5FF19C9640A}" destId="{37AB6883-54CD-48C9-97C4-52CD7583AF75}" srcOrd="1" destOrd="0" parTransId="{1F753225-9DC2-4535-A19D-F79E6121B69C}" sibTransId="{9B6F7520-AD8B-4F97-BD0C-42FB614CF0CD}"/>
    <dgm:cxn modelId="{18360739-9B4A-4C14-BC41-D49720F6D5C4}" type="presOf" srcId="{0DFC1F52-4D6F-4A0D-9DDE-E05B51E62203}" destId="{316A7F79-4C73-4614-ADE1-635FF2912247}" srcOrd="0" destOrd="0" presId="urn:microsoft.com/office/officeart/2005/8/layout/process1"/>
    <dgm:cxn modelId="{DC6D6461-0B9C-4426-BAA7-89833325CF6A}" srcId="{407F31F1-0765-4DD7-B1CB-F5FF19C9640A}" destId="{B1300650-68B0-49BD-A3E2-59B78737DB34}" srcOrd="3" destOrd="0" parTransId="{A6388F5A-227C-4553-B20F-9D533BD4C794}" sibTransId="{AB6377F0-467A-48A3-A0A1-815CF2279D2B}"/>
    <dgm:cxn modelId="{E6948F61-3B1E-4DC9-8A04-529E1266CAF3}" type="presOf" srcId="{9B6F7520-AD8B-4F97-BD0C-42FB614CF0CD}" destId="{B1BC0347-77F7-43CE-9A7F-A77CA33CFA4C}" srcOrd="1" destOrd="0" presId="urn:microsoft.com/office/officeart/2005/8/layout/process1"/>
    <dgm:cxn modelId="{AFA76D4E-6B42-4309-AC90-770BDDD11133}" type="presOf" srcId="{B1300650-68B0-49BD-A3E2-59B78737DB34}" destId="{CADB3AC5-E400-4078-B016-BCDF6DA6F178}" srcOrd="0" destOrd="0" presId="urn:microsoft.com/office/officeart/2005/8/layout/process1"/>
    <dgm:cxn modelId="{8B1180B7-A6F0-4DA1-832C-7F754BE2D5F9}" type="presOf" srcId="{0DFC1F52-4D6F-4A0D-9DDE-E05B51E62203}" destId="{A80A1162-2898-4931-AE39-1137F5CEC8E1}" srcOrd="1" destOrd="0" presId="urn:microsoft.com/office/officeart/2005/8/layout/process1"/>
    <dgm:cxn modelId="{C85FB6D7-D780-412D-B3B8-D9FC6F502C16}" srcId="{407F31F1-0765-4DD7-B1CB-F5FF19C9640A}" destId="{56A12A67-2C48-4E82-B5AA-A410AC9BE309}" srcOrd="2" destOrd="0" parTransId="{F3357CB1-656A-47B9-9960-B1CC3945900A}" sibTransId="{6A5C6FB0-DB8D-4AD2-98B2-E209E10B9AB3}"/>
    <dgm:cxn modelId="{AD280DE7-119A-458E-AB97-24CDBE3737D2}" type="presOf" srcId="{6A5C6FB0-DB8D-4AD2-98B2-E209E10B9AB3}" destId="{55721187-F5EB-41A0-88AE-3427FD128B99}" srcOrd="1" destOrd="0" presId="urn:microsoft.com/office/officeart/2005/8/layout/process1"/>
    <dgm:cxn modelId="{984C49EE-5645-4664-856E-8C0DA1733570}" type="presOf" srcId="{37AB6883-54CD-48C9-97C4-52CD7583AF75}" destId="{38E2D946-F7D9-4EA9-8D57-2A5623A3A672}" srcOrd="0" destOrd="0" presId="urn:microsoft.com/office/officeart/2005/8/layout/process1"/>
    <dgm:cxn modelId="{DBE12CF7-BEAE-4731-BB25-8B2D8723BEDD}" type="presOf" srcId="{D88FF4DD-6210-414A-BAEF-2C03648BC6E1}" destId="{8673C2A1-A185-48D7-8290-BD6EC4BF2118}" srcOrd="0" destOrd="0" presId="urn:microsoft.com/office/officeart/2005/8/layout/process1"/>
    <dgm:cxn modelId="{9549F1F8-95DA-4F99-BE85-473168EBFDC4}" type="presOf" srcId="{9B6F7520-AD8B-4F97-BD0C-42FB614CF0CD}" destId="{AD2CB772-5577-4D25-B7B8-C30D57C29C61}" srcOrd="0" destOrd="0" presId="urn:microsoft.com/office/officeart/2005/8/layout/process1"/>
    <dgm:cxn modelId="{754CACFB-D3F8-4514-ACE3-06C9F69C33EF}" type="presOf" srcId="{56A12A67-2C48-4E82-B5AA-A410AC9BE309}" destId="{474A0BCA-69EB-46C9-954D-3124D6478848}" srcOrd="0" destOrd="0" presId="urn:microsoft.com/office/officeart/2005/8/layout/process1"/>
    <dgm:cxn modelId="{7E94F88F-CE5C-410F-9218-7CC5BA96C3C2}" type="presParOf" srcId="{C5103366-558F-46E4-B0EC-4C4A5C02F73C}" destId="{8673C2A1-A185-48D7-8290-BD6EC4BF2118}" srcOrd="0" destOrd="0" presId="urn:microsoft.com/office/officeart/2005/8/layout/process1"/>
    <dgm:cxn modelId="{41F80B73-3EBC-4F30-8C2F-6B08E265CCDE}" type="presParOf" srcId="{C5103366-558F-46E4-B0EC-4C4A5C02F73C}" destId="{316A7F79-4C73-4614-ADE1-635FF2912247}" srcOrd="1" destOrd="0" presId="urn:microsoft.com/office/officeart/2005/8/layout/process1"/>
    <dgm:cxn modelId="{DB05708A-395D-4879-BFB3-B24BD7C0A613}" type="presParOf" srcId="{316A7F79-4C73-4614-ADE1-635FF2912247}" destId="{A80A1162-2898-4931-AE39-1137F5CEC8E1}" srcOrd="0" destOrd="0" presId="urn:microsoft.com/office/officeart/2005/8/layout/process1"/>
    <dgm:cxn modelId="{E19FBE99-C2F2-4939-AD92-D82CC3B4A8C5}" type="presParOf" srcId="{C5103366-558F-46E4-B0EC-4C4A5C02F73C}" destId="{38E2D946-F7D9-4EA9-8D57-2A5623A3A672}" srcOrd="2" destOrd="0" presId="urn:microsoft.com/office/officeart/2005/8/layout/process1"/>
    <dgm:cxn modelId="{53EE954E-D63B-4B59-8A53-D5AE655CDD6A}" type="presParOf" srcId="{C5103366-558F-46E4-B0EC-4C4A5C02F73C}" destId="{AD2CB772-5577-4D25-B7B8-C30D57C29C61}" srcOrd="3" destOrd="0" presId="urn:microsoft.com/office/officeart/2005/8/layout/process1"/>
    <dgm:cxn modelId="{9AF5BA6B-9527-41CE-8B10-E82035A39D46}" type="presParOf" srcId="{AD2CB772-5577-4D25-B7B8-C30D57C29C61}" destId="{B1BC0347-77F7-43CE-9A7F-A77CA33CFA4C}" srcOrd="0" destOrd="0" presId="urn:microsoft.com/office/officeart/2005/8/layout/process1"/>
    <dgm:cxn modelId="{AB872581-9A46-4D92-A8C2-307D4E7BE29F}" type="presParOf" srcId="{C5103366-558F-46E4-B0EC-4C4A5C02F73C}" destId="{474A0BCA-69EB-46C9-954D-3124D6478848}" srcOrd="4" destOrd="0" presId="urn:microsoft.com/office/officeart/2005/8/layout/process1"/>
    <dgm:cxn modelId="{FB5A8A4D-CE2F-4243-B389-E077F9AC1F7F}" type="presParOf" srcId="{C5103366-558F-46E4-B0EC-4C4A5C02F73C}" destId="{B7ECDFD9-4630-4D27-944E-4B6C227DD92B}" srcOrd="5" destOrd="0" presId="urn:microsoft.com/office/officeart/2005/8/layout/process1"/>
    <dgm:cxn modelId="{EB230190-25E7-47F7-AE5B-943251408DCB}" type="presParOf" srcId="{B7ECDFD9-4630-4D27-944E-4B6C227DD92B}" destId="{55721187-F5EB-41A0-88AE-3427FD128B99}" srcOrd="0" destOrd="0" presId="urn:microsoft.com/office/officeart/2005/8/layout/process1"/>
    <dgm:cxn modelId="{D7462FE8-C140-4231-8393-72D37542201B}" type="presParOf" srcId="{C5103366-558F-46E4-B0EC-4C4A5C02F73C}" destId="{CADB3AC5-E400-4078-B016-BCDF6DA6F178}" srcOrd="6" destOrd="0" presId="urn:microsoft.com/office/officeart/2005/8/layout/process1"/>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C2487F-BCB5-4475-B5C2-0907C2DD5359}">
      <dsp:nvSpPr>
        <dsp:cNvPr id="0" name=""/>
        <dsp:cNvSpPr/>
      </dsp:nvSpPr>
      <dsp:spPr bwMode="white">
        <a:xfrm>
          <a:off x="0" y="0"/>
          <a:ext cx="1507538" cy="527527"/>
        </a:xfrm>
        <a:prstGeom prst="roundRect">
          <a:avLst>
            <a:gd name="adj" fmla="val 10000"/>
          </a:avLst>
        </a:prstGeom>
        <a:solidFill>
          <a:schemeClr val="accent2">
            <a:lumMod val="60000"/>
            <a:lumOff val="40000"/>
          </a:schemeClr>
        </a:solidFill>
        <a:ln w="19050">
          <a:solidFill>
            <a:schemeClr val="accent2">
              <a:lumMod val="75000"/>
            </a:schemeClr>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1" kern="1200" dirty="0">
              <a:solidFill>
                <a:schemeClr val="accent2">
                  <a:lumMod val="75000"/>
                </a:schemeClr>
              </a:solidFill>
              <a:latin typeface="微软雅黑" panose="020B0503020204020204" pitchFamily="34" charset="-122"/>
              <a:ea typeface="微软雅黑" panose="020B0503020204020204" pitchFamily="34" charset="-122"/>
            </a:rPr>
            <a:t>背景引入</a:t>
          </a:r>
        </a:p>
      </dsp:txBody>
      <dsp:txXfrm>
        <a:off x="15451" y="15451"/>
        <a:ext cx="1476636" cy="496625"/>
      </dsp:txXfrm>
    </dsp:sp>
    <dsp:sp modelId="{E2F744BC-9ABF-41BB-A097-10F8DF5C58BE}">
      <dsp:nvSpPr>
        <dsp:cNvPr id="0" name=""/>
        <dsp:cNvSpPr/>
      </dsp:nvSpPr>
      <dsp:spPr bwMode="white">
        <a:xfrm>
          <a:off x="1660724" y="76828"/>
          <a:ext cx="324755"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ct val="35000"/>
            </a:spcAft>
            <a:buNone/>
          </a:pPr>
          <a:endParaRPr lang="zh-CN" altLang="en-US" sz="1800" kern="1200">
            <a:latin typeface="微软雅黑" panose="020B0503020204020204" pitchFamily="34" charset="-122"/>
            <a:ea typeface="微软雅黑" panose="020B0503020204020204" pitchFamily="34" charset="-122"/>
          </a:endParaRPr>
        </a:p>
      </dsp:txBody>
      <dsp:txXfrm>
        <a:off x="1660724" y="151602"/>
        <a:ext cx="227329" cy="224321"/>
      </dsp:txXfrm>
    </dsp:sp>
    <dsp:sp modelId="{8673C2A1-A185-48D7-8290-BD6EC4BF2118}">
      <dsp:nvSpPr>
        <dsp:cNvPr id="0" name=""/>
        <dsp:cNvSpPr/>
      </dsp:nvSpPr>
      <dsp:spPr bwMode="white">
        <a:xfrm>
          <a:off x="2120284"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t>调研分析</a:t>
          </a:r>
          <a:endParaRPr lang="zh-CN" sz="1800" kern="1200" dirty="0"/>
        </a:p>
      </dsp:txBody>
      <dsp:txXfrm>
        <a:off x="2135735" y="15451"/>
        <a:ext cx="1476636" cy="496625"/>
      </dsp:txXfrm>
    </dsp:sp>
    <dsp:sp modelId="{316A7F79-4C73-4614-ADE1-635FF2912247}">
      <dsp:nvSpPr>
        <dsp:cNvPr id="0" name=""/>
        <dsp:cNvSpPr/>
      </dsp:nvSpPr>
      <dsp:spPr bwMode="white">
        <a:xfrm>
          <a:off x="3778576"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a:off x="3778576" y="151602"/>
        <a:ext cx="223719" cy="224321"/>
      </dsp:txXfrm>
    </dsp:sp>
    <dsp:sp modelId="{F89634FA-9343-492C-ADC9-B8577AA0E7B2}">
      <dsp:nvSpPr>
        <dsp:cNvPr id="0" name=""/>
        <dsp:cNvSpPr/>
      </dsp:nvSpPr>
      <dsp:spPr bwMode="white">
        <a:xfrm>
          <a:off x="4230837"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t>程序设计</a:t>
          </a:r>
          <a:endParaRPr lang="zh-CN" sz="1800" kern="1200" dirty="0"/>
        </a:p>
      </dsp:txBody>
      <dsp:txXfrm>
        <a:off x="4246288" y="15451"/>
        <a:ext cx="1476636" cy="496625"/>
      </dsp:txXfrm>
    </dsp:sp>
    <dsp:sp modelId="{F4B622FC-63DA-49B1-9385-46458036D351}">
      <dsp:nvSpPr>
        <dsp:cNvPr id="0" name=""/>
        <dsp:cNvSpPr/>
      </dsp:nvSpPr>
      <dsp:spPr bwMode="white">
        <a:xfrm>
          <a:off x="5889129"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ct val="35000"/>
            </a:spcAft>
            <a:buNone/>
          </a:pPr>
          <a:endParaRPr lang="zh-CN" altLang="en-US" sz="1800" kern="1200">
            <a:latin typeface="微软雅黑" panose="020B0503020204020204" pitchFamily="34" charset="-122"/>
            <a:ea typeface="微软雅黑" panose="020B0503020204020204" pitchFamily="34" charset="-122"/>
          </a:endParaRPr>
        </a:p>
      </dsp:txBody>
      <dsp:txXfrm>
        <a:off x="5889129" y="151602"/>
        <a:ext cx="223719" cy="224321"/>
      </dsp:txXfrm>
    </dsp:sp>
    <dsp:sp modelId="{BF5B544D-0033-4913-BE7F-A17C0D0A8EE1}">
      <dsp:nvSpPr>
        <dsp:cNvPr id="0" name=""/>
        <dsp:cNvSpPr/>
      </dsp:nvSpPr>
      <dsp:spPr bwMode="white">
        <a:xfrm>
          <a:off x="6341390"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t>技术实现</a:t>
          </a:r>
        </a:p>
      </dsp:txBody>
      <dsp:txXfrm>
        <a:off x="6356841" y="15451"/>
        <a:ext cx="1476636" cy="496625"/>
      </dsp:txXfrm>
    </dsp:sp>
    <dsp:sp modelId="{1345365D-A2E1-4545-8E85-50C15D6D17B1}">
      <dsp:nvSpPr>
        <dsp:cNvPr id="0" name=""/>
        <dsp:cNvSpPr/>
      </dsp:nvSpPr>
      <dsp:spPr bwMode="white">
        <a:xfrm>
          <a:off x="7999682"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a:off x="7999682" y="151602"/>
        <a:ext cx="223719" cy="224321"/>
      </dsp:txXfrm>
    </dsp:sp>
    <dsp:sp modelId="{AFD32B65-ED69-4C34-99BE-A705E502BF05}">
      <dsp:nvSpPr>
        <dsp:cNvPr id="0" name=""/>
        <dsp:cNvSpPr/>
      </dsp:nvSpPr>
      <dsp:spPr bwMode="white">
        <a:xfrm>
          <a:off x="8451944"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t>创新特色</a:t>
          </a:r>
        </a:p>
      </dsp:txBody>
      <dsp:txXfrm>
        <a:off x="8467395" y="15451"/>
        <a:ext cx="1476636" cy="4966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9833" y="0"/>
          <a:ext cx="1198570" cy="527527"/>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sp:txBody>
      <dsp:txXfrm>
        <a:off x="25284" y="15451"/>
        <a:ext cx="1167668" cy="496625"/>
      </dsp:txXfrm>
    </dsp:sp>
    <dsp:sp modelId="{316A7F79-4C73-4614-ADE1-635FF2912247}">
      <dsp:nvSpPr>
        <dsp:cNvPr id="0" name=""/>
        <dsp:cNvSpPr/>
      </dsp:nvSpPr>
      <dsp:spPr bwMode="white">
        <a:xfrm>
          <a:off x="1354398"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354398" y="155143"/>
        <a:ext cx="216656" cy="217240"/>
      </dsp:txXfrm>
    </dsp:sp>
    <dsp:sp modelId="{38E2D946-F7D9-4EA9-8D57-2A5623A3A672}">
      <dsp:nvSpPr>
        <dsp:cNvPr id="0" name=""/>
        <dsp:cNvSpPr/>
      </dsp:nvSpPr>
      <dsp:spPr bwMode="white">
        <a:xfrm>
          <a:off x="1792382" y="0"/>
          <a:ext cx="1050459" cy="527527"/>
        </a:xfrm>
        <a:prstGeom prst="ellipse">
          <a:avLst/>
        </a:prstGeom>
        <a:solidFill>
          <a:schemeClr val="accent2"/>
        </a:solidFill>
        <a:ln w="19050">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altLang="zh-CN" sz="1600" b="1" kern="1200" dirty="0">
              <a:solidFill>
                <a:schemeClr val="bg1"/>
              </a:solidFill>
            </a:rPr>
            <a:t>MCI</a:t>
          </a:r>
        </a:p>
      </dsp:txBody>
      <dsp:txXfrm>
        <a:off x="1946218" y="77255"/>
        <a:ext cx="742787" cy="373017"/>
      </dsp:txXfrm>
    </dsp:sp>
    <dsp:sp modelId="{AD2CB772-5577-4D25-B7B8-C30D57C29C61}">
      <dsp:nvSpPr>
        <dsp:cNvPr id="0" name=""/>
        <dsp:cNvSpPr/>
      </dsp:nvSpPr>
      <dsp:spPr bwMode="white">
        <a:xfrm>
          <a:off x="2988836" y="82730"/>
          <a:ext cx="309508"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2988836" y="155143"/>
        <a:ext cx="216656" cy="217240"/>
      </dsp:txXfrm>
    </dsp:sp>
    <dsp:sp modelId="{474A0BCA-69EB-46C9-954D-3124D6478848}">
      <dsp:nvSpPr>
        <dsp:cNvPr id="0" name=""/>
        <dsp:cNvSpPr/>
      </dsp:nvSpPr>
      <dsp:spPr bwMode="white">
        <a:xfrm>
          <a:off x="3426819" y="0"/>
          <a:ext cx="1031407"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政策</a:t>
          </a:r>
        </a:p>
      </dsp:txBody>
      <dsp:txXfrm>
        <a:off x="3577865" y="77255"/>
        <a:ext cx="729315" cy="373017"/>
      </dsp:txXfrm>
    </dsp:sp>
    <dsp:sp modelId="{B7ECDFD9-4630-4D27-944E-4B6C227DD92B}">
      <dsp:nvSpPr>
        <dsp:cNvPr id="0" name=""/>
        <dsp:cNvSpPr/>
      </dsp:nvSpPr>
      <dsp:spPr bwMode="white">
        <a:xfrm>
          <a:off x="4591341" y="82730"/>
          <a:ext cx="282203"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4591341" y="155143"/>
        <a:ext cx="197542" cy="217240"/>
      </dsp:txXfrm>
    </dsp:sp>
    <dsp:sp modelId="{CADB3AC5-E400-4078-B016-BCDF6DA6F178}">
      <dsp:nvSpPr>
        <dsp:cNvPr id="0" name=""/>
        <dsp:cNvSpPr/>
      </dsp:nvSpPr>
      <dsp:spPr bwMode="white">
        <a:xfrm>
          <a:off x="4990686" y="0"/>
          <a:ext cx="1328754"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altLang="zh-CN" sz="1600" kern="1200" dirty="0" err="1"/>
            <a:t>Vivifrail</a:t>
          </a:r>
          <a:endParaRPr lang="en-US" altLang="zh-CN" sz="1600" kern="1200" dirty="0"/>
        </a:p>
      </dsp:txBody>
      <dsp:txXfrm>
        <a:off x="5185278" y="77255"/>
        <a:ext cx="939570" cy="373017"/>
      </dsp:txXfrm>
    </dsp:sp>
    <dsp:sp modelId="{91C2811D-576D-4D51-9FB0-A1776C814068}">
      <dsp:nvSpPr>
        <dsp:cNvPr id="0" name=""/>
        <dsp:cNvSpPr/>
      </dsp:nvSpPr>
      <dsp:spPr bwMode="white">
        <a:xfrm>
          <a:off x="6478314" y="82730"/>
          <a:ext cx="336813"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6478314" y="155143"/>
        <a:ext cx="235769" cy="217240"/>
      </dsp:txXfrm>
    </dsp:sp>
    <dsp:sp modelId="{AFD32B65-ED69-4C34-99BE-A705E502BF05}">
      <dsp:nvSpPr>
        <dsp:cNvPr id="0" name=""/>
        <dsp:cNvSpPr/>
      </dsp:nvSpPr>
      <dsp:spPr bwMode="white">
        <a:xfrm>
          <a:off x="6954937" y="0"/>
          <a:ext cx="1571703"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运动现状</a:t>
          </a:r>
          <a:endParaRPr sz="6600" kern="1200" dirty="0"/>
        </a:p>
      </dsp:txBody>
      <dsp:txXfrm>
        <a:off x="7185108" y="77255"/>
        <a:ext cx="1111361" cy="373017"/>
      </dsp:txXfrm>
    </dsp:sp>
    <dsp:sp modelId="{2CC5D30F-0B31-45D2-8ED6-21E62FA87779}">
      <dsp:nvSpPr>
        <dsp:cNvPr id="0" name=""/>
        <dsp:cNvSpPr/>
      </dsp:nvSpPr>
      <dsp:spPr bwMode="white">
        <a:xfrm>
          <a:off x="8672635" y="82730"/>
          <a:ext cx="309508"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8672635" y="155143"/>
        <a:ext cx="216656" cy="217240"/>
      </dsp:txXfrm>
    </dsp:sp>
    <dsp:sp modelId="{90EA6488-13AC-4676-9D9E-564D9DD406D3}">
      <dsp:nvSpPr>
        <dsp:cNvPr id="0" name=""/>
        <dsp:cNvSpPr/>
      </dsp:nvSpPr>
      <dsp:spPr bwMode="white">
        <a:xfrm>
          <a:off x="9110618" y="0"/>
          <a:ext cx="1530401"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技术路线</a:t>
          </a:r>
          <a:endParaRPr sz="1600" kern="1200" dirty="0"/>
        </a:p>
      </dsp:txBody>
      <dsp:txXfrm>
        <a:off x="9334740" y="77255"/>
        <a:ext cx="1082157" cy="37301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9833" y="0"/>
          <a:ext cx="1198570" cy="527527"/>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sp:txBody>
      <dsp:txXfrm>
        <a:off x="25284" y="15451"/>
        <a:ext cx="1167668" cy="496625"/>
      </dsp:txXfrm>
    </dsp:sp>
    <dsp:sp modelId="{316A7F79-4C73-4614-ADE1-635FF2912247}">
      <dsp:nvSpPr>
        <dsp:cNvPr id="0" name=""/>
        <dsp:cNvSpPr/>
      </dsp:nvSpPr>
      <dsp:spPr bwMode="white">
        <a:xfrm>
          <a:off x="1354398"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354398" y="155143"/>
        <a:ext cx="216656" cy="217240"/>
      </dsp:txXfrm>
    </dsp:sp>
    <dsp:sp modelId="{38E2D946-F7D9-4EA9-8D57-2A5623A3A672}">
      <dsp:nvSpPr>
        <dsp:cNvPr id="0" name=""/>
        <dsp:cNvSpPr/>
      </dsp:nvSpPr>
      <dsp:spPr bwMode="white">
        <a:xfrm>
          <a:off x="1792382" y="0"/>
          <a:ext cx="1050459" cy="527527"/>
        </a:xfrm>
        <a:prstGeom prst="ellipse">
          <a:avLst/>
        </a:prstGeom>
        <a:solidFill>
          <a:schemeClr val="accent2"/>
        </a:solidFill>
        <a:ln w="19050">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altLang="zh-CN" sz="1600" b="1" kern="1200" dirty="0">
              <a:solidFill>
                <a:schemeClr val="bg1"/>
              </a:solidFill>
            </a:rPr>
            <a:t>MCI</a:t>
          </a:r>
        </a:p>
      </dsp:txBody>
      <dsp:txXfrm>
        <a:off x="1946218" y="77255"/>
        <a:ext cx="742787" cy="373017"/>
      </dsp:txXfrm>
    </dsp:sp>
    <dsp:sp modelId="{AD2CB772-5577-4D25-B7B8-C30D57C29C61}">
      <dsp:nvSpPr>
        <dsp:cNvPr id="0" name=""/>
        <dsp:cNvSpPr/>
      </dsp:nvSpPr>
      <dsp:spPr bwMode="white">
        <a:xfrm>
          <a:off x="2988836" y="82730"/>
          <a:ext cx="309508"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2988836" y="155143"/>
        <a:ext cx="216656" cy="217240"/>
      </dsp:txXfrm>
    </dsp:sp>
    <dsp:sp modelId="{474A0BCA-69EB-46C9-954D-3124D6478848}">
      <dsp:nvSpPr>
        <dsp:cNvPr id="0" name=""/>
        <dsp:cNvSpPr/>
      </dsp:nvSpPr>
      <dsp:spPr bwMode="white">
        <a:xfrm>
          <a:off x="3426819" y="0"/>
          <a:ext cx="1031407"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政策</a:t>
          </a:r>
        </a:p>
      </dsp:txBody>
      <dsp:txXfrm>
        <a:off x="3577865" y="77255"/>
        <a:ext cx="729315" cy="373017"/>
      </dsp:txXfrm>
    </dsp:sp>
    <dsp:sp modelId="{B7ECDFD9-4630-4D27-944E-4B6C227DD92B}">
      <dsp:nvSpPr>
        <dsp:cNvPr id="0" name=""/>
        <dsp:cNvSpPr/>
      </dsp:nvSpPr>
      <dsp:spPr bwMode="white">
        <a:xfrm>
          <a:off x="4591341" y="82730"/>
          <a:ext cx="282203"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4591341" y="155143"/>
        <a:ext cx="197542" cy="217240"/>
      </dsp:txXfrm>
    </dsp:sp>
    <dsp:sp modelId="{CADB3AC5-E400-4078-B016-BCDF6DA6F178}">
      <dsp:nvSpPr>
        <dsp:cNvPr id="0" name=""/>
        <dsp:cNvSpPr/>
      </dsp:nvSpPr>
      <dsp:spPr bwMode="white">
        <a:xfrm>
          <a:off x="4990686" y="0"/>
          <a:ext cx="1328754"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altLang="zh-CN" sz="1600" kern="1200" dirty="0" err="1"/>
            <a:t>Vivifrail</a:t>
          </a:r>
          <a:endParaRPr lang="en-US" altLang="zh-CN" sz="1600" kern="1200" dirty="0"/>
        </a:p>
      </dsp:txBody>
      <dsp:txXfrm>
        <a:off x="5185278" y="77255"/>
        <a:ext cx="939570" cy="373017"/>
      </dsp:txXfrm>
    </dsp:sp>
    <dsp:sp modelId="{91C2811D-576D-4D51-9FB0-A1776C814068}">
      <dsp:nvSpPr>
        <dsp:cNvPr id="0" name=""/>
        <dsp:cNvSpPr/>
      </dsp:nvSpPr>
      <dsp:spPr bwMode="white">
        <a:xfrm>
          <a:off x="6478314" y="82730"/>
          <a:ext cx="336813"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6478314" y="155143"/>
        <a:ext cx="235769" cy="217240"/>
      </dsp:txXfrm>
    </dsp:sp>
    <dsp:sp modelId="{AFD32B65-ED69-4C34-99BE-A705E502BF05}">
      <dsp:nvSpPr>
        <dsp:cNvPr id="0" name=""/>
        <dsp:cNvSpPr/>
      </dsp:nvSpPr>
      <dsp:spPr bwMode="white">
        <a:xfrm>
          <a:off x="6954937" y="0"/>
          <a:ext cx="1571703"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运动现状</a:t>
          </a:r>
          <a:endParaRPr sz="6600" kern="1200" dirty="0"/>
        </a:p>
      </dsp:txBody>
      <dsp:txXfrm>
        <a:off x="7185108" y="77255"/>
        <a:ext cx="1111361" cy="373017"/>
      </dsp:txXfrm>
    </dsp:sp>
    <dsp:sp modelId="{2CC5D30F-0B31-45D2-8ED6-21E62FA87779}">
      <dsp:nvSpPr>
        <dsp:cNvPr id="0" name=""/>
        <dsp:cNvSpPr/>
      </dsp:nvSpPr>
      <dsp:spPr bwMode="white">
        <a:xfrm>
          <a:off x="8672635" y="82730"/>
          <a:ext cx="309508"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8672635" y="155143"/>
        <a:ext cx="216656" cy="217240"/>
      </dsp:txXfrm>
    </dsp:sp>
    <dsp:sp modelId="{90EA6488-13AC-4676-9D9E-564D9DD406D3}">
      <dsp:nvSpPr>
        <dsp:cNvPr id="0" name=""/>
        <dsp:cNvSpPr/>
      </dsp:nvSpPr>
      <dsp:spPr bwMode="white">
        <a:xfrm>
          <a:off x="9110618" y="0"/>
          <a:ext cx="1530401"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技术路线</a:t>
          </a:r>
          <a:endParaRPr sz="1600" kern="1200" dirty="0"/>
        </a:p>
      </dsp:txBody>
      <dsp:txXfrm>
        <a:off x="9334740" y="77255"/>
        <a:ext cx="1082157" cy="3730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9833" y="0"/>
          <a:ext cx="1198570" cy="527527"/>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sp:txBody>
      <dsp:txXfrm>
        <a:off x="25284" y="15451"/>
        <a:ext cx="1167668" cy="496625"/>
      </dsp:txXfrm>
    </dsp:sp>
    <dsp:sp modelId="{316A7F79-4C73-4614-ADE1-635FF2912247}">
      <dsp:nvSpPr>
        <dsp:cNvPr id="0" name=""/>
        <dsp:cNvSpPr/>
      </dsp:nvSpPr>
      <dsp:spPr bwMode="white">
        <a:xfrm>
          <a:off x="1354398"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dirty="0">
            <a:solidFill>
              <a:srgbClr val="EF8535"/>
            </a:solidFill>
            <a:latin typeface="微软雅黑" panose="020B0503020204020204" pitchFamily="34" charset="-122"/>
            <a:ea typeface="微软雅黑" panose="020B0503020204020204" pitchFamily="34" charset="-122"/>
            <a:cs typeface="+mn-cs"/>
          </a:endParaRPr>
        </a:p>
      </dsp:txBody>
      <dsp:txXfrm>
        <a:off x="1354398" y="155143"/>
        <a:ext cx="216656" cy="217240"/>
      </dsp:txXfrm>
    </dsp:sp>
    <dsp:sp modelId="{38E2D946-F7D9-4EA9-8D57-2A5623A3A672}">
      <dsp:nvSpPr>
        <dsp:cNvPr id="0" name=""/>
        <dsp:cNvSpPr/>
      </dsp:nvSpPr>
      <dsp:spPr bwMode="white">
        <a:xfrm>
          <a:off x="1792382" y="0"/>
          <a:ext cx="1050459"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sp:txBody>
      <dsp:txXfrm>
        <a:off x="1946218" y="77255"/>
        <a:ext cx="742787" cy="373017"/>
      </dsp:txXfrm>
    </dsp:sp>
    <dsp:sp modelId="{AD2CB772-5577-4D25-B7B8-C30D57C29C61}">
      <dsp:nvSpPr>
        <dsp:cNvPr id="0" name=""/>
        <dsp:cNvSpPr/>
      </dsp:nvSpPr>
      <dsp:spPr bwMode="white">
        <a:xfrm>
          <a:off x="2988836"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2988836" y="155143"/>
        <a:ext cx="216656" cy="217240"/>
      </dsp:txXfrm>
    </dsp:sp>
    <dsp:sp modelId="{474A0BCA-69EB-46C9-954D-3124D6478848}">
      <dsp:nvSpPr>
        <dsp:cNvPr id="0" name=""/>
        <dsp:cNvSpPr/>
      </dsp:nvSpPr>
      <dsp:spPr bwMode="white">
        <a:xfrm>
          <a:off x="3426819" y="0"/>
          <a:ext cx="1031407" cy="527527"/>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a:ea typeface="微软雅黑"/>
              <a:cs typeface="+mn-cs"/>
            </a:rPr>
            <a:t>政策</a:t>
          </a:r>
        </a:p>
      </dsp:txBody>
      <dsp:txXfrm>
        <a:off x="3577865" y="77255"/>
        <a:ext cx="729315" cy="373017"/>
      </dsp:txXfrm>
    </dsp:sp>
    <dsp:sp modelId="{B7ECDFD9-4630-4D27-944E-4B6C227DD92B}">
      <dsp:nvSpPr>
        <dsp:cNvPr id="0" name=""/>
        <dsp:cNvSpPr/>
      </dsp:nvSpPr>
      <dsp:spPr bwMode="white">
        <a:xfrm>
          <a:off x="4591341" y="82730"/>
          <a:ext cx="282203"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4591341" y="155143"/>
        <a:ext cx="197542" cy="217240"/>
      </dsp:txXfrm>
    </dsp:sp>
    <dsp:sp modelId="{CADB3AC5-E400-4078-B016-BCDF6DA6F178}">
      <dsp:nvSpPr>
        <dsp:cNvPr id="0" name=""/>
        <dsp:cNvSpPr/>
      </dsp:nvSpPr>
      <dsp:spPr bwMode="white">
        <a:xfrm>
          <a:off x="4990686" y="0"/>
          <a:ext cx="1328754"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altLang="zh-CN" sz="1600" kern="1200" dirty="0" err="1"/>
            <a:t>Vivifrail</a:t>
          </a:r>
          <a:endParaRPr lang="en-US" altLang="zh-CN" sz="1600" kern="1200" dirty="0"/>
        </a:p>
      </dsp:txBody>
      <dsp:txXfrm>
        <a:off x="5185278" y="77255"/>
        <a:ext cx="939570" cy="373017"/>
      </dsp:txXfrm>
    </dsp:sp>
    <dsp:sp modelId="{91C2811D-576D-4D51-9FB0-A1776C814068}">
      <dsp:nvSpPr>
        <dsp:cNvPr id="0" name=""/>
        <dsp:cNvSpPr/>
      </dsp:nvSpPr>
      <dsp:spPr bwMode="white">
        <a:xfrm>
          <a:off x="6478314" y="82730"/>
          <a:ext cx="336813"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6478314" y="155143"/>
        <a:ext cx="235769" cy="217240"/>
      </dsp:txXfrm>
    </dsp:sp>
    <dsp:sp modelId="{AFD32B65-ED69-4C34-99BE-A705E502BF05}">
      <dsp:nvSpPr>
        <dsp:cNvPr id="0" name=""/>
        <dsp:cNvSpPr/>
      </dsp:nvSpPr>
      <dsp:spPr bwMode="white">
        <a:xfrm>
          <a:off x="6954937" y="0"/>
          <a:ext cx="1571703"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运动现状</a:t>
          </a:r>
          <a:endParaRPr sz="6600" kern="1200" dirty="0"/>
        </a:p>
      </dsp:txBody>
      <dsp:txXfrm>
        <a:off x="7185108" y="77255"/>
        <a:ext cx="1111361" cy="373017"/>
      </dsp:txXfrm>
    </dsp:sp>
    <dsp:sp modelId="{2CC5D30F-0B31-45D2-8ED6-21E62FA87779}">
      <dsp:nvSpPr>
        <dsp:cNvPr id="0" name=""/>
        <dsp:cNvSpPr/>
      </dsp:nvSpPr>
      <dsp:spPr bwMode="white">
        <a:xfrm>
          <a:off x="8672635" y="82730"/>
          <a:ext cx="309508"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8672635" y="155143"/>
        <a:ext cx="216656" cy="217240"/>
      </dsp:txXfrm>
    </dsp:sp>
    <dsp:sp modelId="{90EA6488-13AC-4676-9D9E-564D9DD406D3}">
      <dsp:nvSpPr>
        <dsp:cNvPr id="0" name=""/>
        <dsp:cNvSpPr/>
      </dsp:nvSpPr>
      <dsp:spPr bwMode="white">
        <a:xfrm>
          <a:off x="9110618" y="0"/>
          <a:ext cx="1530401"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技术路线</a:t>
          </a:r>
          <a:endParaRPr sz="1600" kern="1200" dirty="0"/>
        </a:p>
      </dsp:txBody>
      <dsp:txXfrm>
        <a:off x="9334740" y="77255"/>
        <a:ext cx="1082157" cy="3730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9833" y="0"/>
          <a:ext cx="1198570" cy="527527"/>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sp:txBody>
      <dsp:txXfrm>
        <a:off x="25284" y="15451"/>
        <a:ext cx="1167668" cy="496625"/>
      </dsp:txXfrm>
    </dsp:sp>
    <dsp:sp modelId="{316A7F79-4C73-4614-ADE1-635FF2912247}">
      <dsp:nvSpPr>
        <dsp:cNvPr id="0" name=""/>
        <dsp:cNvSpPr/>
      </dsp:nvSpPr>
      <dsp:spPr bwMode="white">
        <a:xfrm>
          <a:off x="1354398"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354398" y="155143"/>
        <a:ext cx="216656" cy="217240"/>
      </dsp:txXfrm>
    </dsp:sp>
    <dsp:sp modelId="{38E2D946-F7D9-4EA9-8D57-2A5623A3A672}">
      <dsp:nvSpPr>
        <dsp:cNvPr id="0" name=""/>
        <dsp:cNvSpPr/>
      </dsp:nvSpPr>
      <dsp:spPr bwMode="white">
        <a:xfrm>
          <a:off x="1792382" y="0"/>
          <a:ext cx="1050459"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sp:txBody>
      <dsp:txXfrm>
        <a:off x="1946218" y="77255"/>
        <a:ext cx="742787" cy="373017"/>
      </dsp:txXfrm>
    </dsp:sp>
    <dsp:sp modelId="{AD2CB772-5577-4D25-B7B8-C30D57C29C61}">
      <dsp:nvSpPr>
        <dsp:cNvPr id="0" name=""/>
        <dsp:cNvSpPr/>
      </dsp:nvSpPr>
      <dsp:spPr bwMode="white">
        <a:xfrm>
          <a:off x="2988836"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2988836" y="155143"/>
        <a:ext cx="216656" cy="217240"/>
      </dsp:txXfrm>
    </dsp:sp>
    <dsp:sp modelId="{474A0BCA-69EB-46C9-954D-3124D6478848}">
      <dsp:nvSpPr>
        <dsp:cNvPr id="0" name=""/>
        <dsp:cNvSpPr/>
      </dsp:nvSpPr>
      <dsp:spPr bwMode="white">
        <a:xfrm>
          <a:off x="3426819" y="0"/>
          <a:ext cx="1031407"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政策</a:t>
          </a:r>
        </a:p>
      </dsp:txBody>
      <dsp:txXfrm>
        <a:off x="3577865" y="77255"/>
        <a:ext cx="729315" cy="373017"/>
      </dsp:txXfrm>
    </dsp:sp>
    <dsp:sp modelId="{B7ECDFD9-4630-4D27-944E-4B6C227DD92B}">
      <dsp:nvSpPr>
        <dsp:cNvPr id="0" name=""/>
        <dsp:cNvSpPr/>
      </dsp:nvSpPr>
      <dsp:spPr bwMode="white">
        <a:xfrm>
          <a:off x="4591341" y="82730"/>
          <a:ext cx="282203"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4591341" y="155143"/>
        <a:ext cx="197542" cy="217240"/>
      </dsp:txXfrm>
    </dsp:sp>
    <dsp:sp modelId="{CADB3AC5-E400-4078-B016-BCDF6DA6F178}">
      <dsp:nvSpPr>
        <dsp:cNvPr id="0" name=""/>
        <dsp:cNvSpPr/>
      </dsp:nvSpPr>
      <dsp:spPr bwMode="white">
        <a:xfrm>
          <a:off x="4990686" y="0"/>
          <a:ext cx="1328754" cy="527527"/>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altLang="zh-CN" sz="1600" b="1" kern="1200" dirty="0" err="1">
              <a:solidFill>
                <a:prstClr val="white"/>
              </a:solidFill>
              <a:latin typeface="Arial"/>
              <a:ea typeface="微软雅黑"/>
              <a:cs typeface="+mn-cs"/>
            </a:rPr>
            <a:t>Vivifrail</a:t>
          </a:r>
          <a:endParaRPr lang="en-US" altLang="zh-CN" sz="1600" b="1" kern="1200" dirty="0">
            <a:solidFill>
              <a:prstClr val="white"/>
            </a:solidFill>
            <a:latin typeface="Arial"/>
            <a:ea typeface="微软雅黑"/>
            <a:cs typeface="+mn-cs"/>
          </a:endParaRPr>
        </a:p>
      </dsp:txBody>
      <dsp:txXfrm>
        <a:off x="5185278" y="77255"/>
        <a:ext cx="939570" cy="373017"/>
      </dsp:txXfrm>
    </dsp:sp>
    <dsp:sp modelId="{91C2811D-576D-4D51-9FB0-A1776C814068}">
      <dsp:nvSpPr>
        <dsp:cNvPr id="0" name=""/>
        <dsp:cNvSpPr/>
      </dsp:nvSpPr>
      <dsp:spPr bwMode="white">
        <a:xfrm>
          <a:off x="6478314" y="82730"/>
          <a:ext cx="336813"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6478314" y="155143"/>
        <a:ext cx="235769" cy="217240"/>
      </dsp:txXfrm>
    </dsp:sp>
    <dsp:sp modelId="{AFD32B65-ED69-4C34-99BE-A705E502BF05}">
      <dsp:nvSpPr>
        <dsp:cNvPr id="0" name=""/>
        <dsp:cNvSpPr/>
      </dsp:nvSpPr>
      <dsp:spPr bwMode="white">
        <a:xfrm>
          <a:off x="6954937" y="0"/>
          <a:ext cx="1571703"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运动现状</a:t>
          </a:r>
          <a:endParaRPr sz="6600" kern="1200" dirty="0"/>
        </a:p>
      </dsp:txBody>
      <dsp:txXfrm>
        <a:off x="7185108" y="77255"/>
        <a:ext cx="1111361" cy="373017"/>
      </dsp:txXfrm>
    </dsp:sp>
    <dsp:sp modelId="{2CC5D30F-0B31-45D2-8ED6-21E62FA87779}">
      <dsp:nvSpPr>
        <dsp:cNvPr id="0" name=""/>
        <dsp:cNvSpPr/>
      </dsp:nvSpPr>
      <dsp:spPr bwMode="white">
        <a:xfrm>
          <a:off x="8672635" y="82730"/>
          <a:ext cx="309508"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8672635" y="155143"/>
        <a:ext cx="216656" cy="217240"/>
      </dsp:txXfrm>
    </dsp:sp>
    <dsp:sp modelId="{90EA6488-13AC-4676-9D9E-564D9DD406D3}">
      <dsp:nvSpPr>
        <dsp:cNvPr id="0" name=""/>
        <dsp:cNvSpPr/>
      </dsp:nvSpPr>
      <dsp:spPr bwMode="white">
        <a:xfrm>
          <a:off x="9110618" y="0"/>
          <a:ext cx="1530401"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技术路线</a:t>
          </a:r>
          <a:endParaRPr sz="1600" kern="1200" dirty="0"/>
        </a:p>
      </dsp:txBody>
      <dsp:txXfrm>
        <a:off x="9334740" y="77255"/>
        <a:ext cx="1082157" cy="3730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9833" y="0"/>
          <a:ext cx="1198570" cy="527527"/>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sp:txBody>
      <dsp:txXfrm>
        <a:off x="25284" y="15451"/>
        <a:ext cx="1167668" cy="496625"/>
      </dsp:txXfrm>
    </dsp:sp>
    <dsp:sp modelId="{316A7F79-4C73-4614-ADE1-635FF2912247}">
      <dsp:nvSpPr>
        <dsp:cNvPr id="0" name=""/>
        <dsp:cNvSpPr/>
      </dsp:nvSpPr>
      <dsp:spPr bwMode="white">
        <a:xfrm>
          <a:off x="1354398"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354398" y="155143"/>
        <a:ext cx="216656" cy="217240"/>
      </dsp:txXfrm>
    </dsp:sp>
    <dsp:sp modelId="{38E2D946-F7D9-4EA9-8D57-2A5623A3A672}">
      <dsp:nvSpPr>
        <dsp:cNvPr id="0" name=""/>
        <dsp:cNvSpPr/>
      </dsp:nvSpPr>
      <dsp:spPr bwMode="white">
        <a:xfrm>
          <a:off x="1792382" y="0"/>
          <a:ext cx="1050459"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sp:txBody>
      <dsp:txXfrm>
        <a:off x="1946218" y="77255"/>
        <a:ext cx="742787" cy="373017"/>
      </dsp:txXfrm>
    </dsp:sp>
    <dsp:sp modelId="{AD2CB772-5577-4D25-B7B8-C30D57C29C61}">
      <dsp:nvSpPr>
        <dsp:cNvPr id="0" name=""/>
        <dsp:cNvSpPr/>
      </dsp:nvSpPr>
      <dsp:spPr bwMode="white">
        <a:xfrm>
          <a:off x="2988836"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2988836" y="155143"/>
        <a:ext cx="216656" cy="217240"/>
      </dsp:txXfrm>
    </dsp:sp>
    <dsp:sp modelId="{474A0BCA-69EB-46C9-954D-3124D6478848}">
      <dsp:nvSpPr>
        <dsp:cNvPr id="0" name=""/>
        <dsp:cNvSpPr/>
      </dsp:nvSpPr>
      <dsp:spPr bwMode="white">
        <a:xfrm>
          <a:off x="3426819" y="0"/>
          <a:ext cx="1031407"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政策</a:t>
          </a:r>
        </a:p>
      </dsp:txBody>
      <dsp:txXfrm>
        <a:off x="3577865" y="77255"/>
        <a:ext cx="729315" cy="373017"/>
      </dsp:txXfrm>
    </dsp:sp>
    <dsp:sp modelId="{B7ECDFD9-4630-4D27-944E-4B6C227DD92B}">
      <dsp:nvSpPr>
        <dsp:cNvPr id="0" name=""/>
        <dsp:cNvSpPr/>
      </dsp:nvSpPr>
      <dsp:spPr bwMode="white">
        <a:xfrm>
          <a:off x="4591341" y="82730"/>
          <a:ext cx="282203"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4591341" y="155143"/>
        <a:ext cx="197542" cy="217240"/>
      </dsp:txXfrm>
    </dsp:sp>
    <dsp:sp modelId="{CADB3AC5-E400-4078-B016-BCDF6DA6F178}">
      <dsp:nvSpPr>
        <dsp:cNvPr id="0" name=""/>
        <dsp:cNvSpPr/>
      </dsp:nvSpPr>
      <dsp:spPr bwMode="white">
        <a:xfrm>
          <a:off x="4990686" y="0"/>
          <a:ext cx="1328754" cy="527527"/>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en-US" altLang="zh-CN" sz="1600" b="1" kern="1200" dirty="0" err="1">
              <a:solidFill>
                <a:prstClr val="white"/>
              </a:solidFill>
              <a:latin typeface="Arial"/>
              <a:ea typeface="微软雅黑"/>
              <a:cs typeface="+mn-cs"/>
            </a:rPr>
            <a:t>Vivifrail</a:t>
          </a:r>
          <a:endParaRPr lang="en-US" altLang="zh-CN" sz="1600" b="1" kern="1200" dirty="0">
            <a:solidFill>
              <a:prstClr val="white"/>
            </a:solidFill>
            <a:latin typeface="Arial"/>
            <a:ea typeface="微软雅黑"/>
            <a:cs typeface="+mn-cs"/>
          </a:endParaRPr>
        </a:p>
      </dsp:txBody>
      <dsp:txXfrm>
        <a:off x="5185278" y="77255"/>
        <a:ext cx="939570" cy="373017"/>
      </dsp:txXfrm>
    </dsp:sp>
    <dsp:sp modelId="{91C2811D-576D-4D51-9FB0-A1776C814068}">
      <dsp:nvSpPr>
        <dsp:cNvPr id="0" name=""/>
        <dsp:cNvSpPr/>
      </dsp:nvSpPr>
      <dsp:spPr bwMode="white">
        <a:xfrm>
          <a:off x="6478314" y="82730"/>
          <a:ext cx="336813"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6478314" y="155143"/>
        <a:ext cx="235769" cy="217240"/>
      </dsp:txXfrm>
    </dsp:sp>
    <dsp:sp modelId="{AFD32B65-ED69-4C34-99BE-A705E502BF05}">
      <dsp:nvSpPr>
        <dsp:cNvPr id="0" name=""/>
        <dsp:cNvSpPr/>
      </dsp:nvSpPr>
      <dsp:spPr bwMode="white">
        <a:xfrm>
          <a:off x="6954937" y="0"/>
          <a:ext cx="1571703"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运动现状</a:t>
          </a:r>
          <a:endParaRPr sz="6600" kern="1200" dirty="0"/>
        </a:p>
      </dsp:txBody>
      <dsp:txXfrm>
        <a:off x="7185108" y="77255"/>
        <a:ext cx="1111361" cy="373017"/>
      </dsp:txXfrm>
    </dsp:sp>
    <dsp:sp modelId="{2CC5D30F-0B31-45D2-8ED6-21E62FA87779}">
      <dsp:nvSpPr>
        <dsp:cNvPr id="0" name=""/>
        <dsp:cNvSpPr/>
      </dsp:nvSpPr>
      <dsp:spPr bwMode="white">
        <a:xfrm>
          <a:off x="8672635" y="82730"/>
          <a:ext cx="309508"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8672635" y="155143"/>
        <a:ext cx="216656" cy="217240"/>
      </dsp:txXfrm>
    </dsp:sp>
    <dsp:sp modelId="{90EA6488-13AC-4676-9D9E-564D9DD406D3}">
      <dsp:nvSpPr>
        <dsp:cNvPr id="0" name=""/>
        <dsp:cNvSpPr/>
      </dsp:nvSpPr>
      <dsp:spPr bwMode="white">
        <a:xfrm>
          <a:off x="9110618" y="0"/>
          <a:ext cx="1530401"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技术路线</a:t>
          </a:r>
          <a:endParaRPr sz="1600" kern="1200" dirty="0"/>
        </a:p>
      </dsp:txBody>
      <dsp:txXfrm>
        <a:off x="9334740" y="77255"/>
        <a:ext cx="1082157" cy="37301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9833" y="0"/>
          <a:ext cx="1198570" cy="527527"/>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sp:txBody>
      <dsp:txXfrm>
        <a:off x="25284" y="15451"/>
        <a:ext cx="1167668" cy="496625"/>
      </dsp:txXfrm>
    </dsp:sp>
    <dsp:sp modelId="{316A7F79-4C73-4614-ADE1-635FF2912247}">
      <dsp:nvSpPr>
        <dsp:cNvPr id="0" name=""/>
        <dsp:cNvSpPr/>
      </dsp:nvSpPr>
      <dsp:spPr bwMode="white">
        <a:xfrm>
          <a:off x="1354398"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354398" y="155143"/>
        <a:ext cx="216656" cy="217240"/>
      </dsp:txXfrm>
    </dsp:sp>
    <dsp:sp modelId="{38E2D946-F7D9-4EA9-8D57-2A5623A3A672}">
      <dsp:nvSpPr>
        <dsp:cNvPr id="0" name=""/>
        <dsp:cNvSpPr/>
      </dsp:nvSpPr>
      <dsp:spPr bwMode="white">
        <a:xfrm>
          <a:off x="1792382" y="0"/>
          <a:ext cx="1050459"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sp:txBody>
      <dsp:txXfrm>
        <a:off x="1946218" y="77255"/>
        <a:ext cx="742787" cy="373017"/>
      </dsp:txXfrm>
    </dsp:sp>
    <dsp:sp modelId="{AD2CB772-5577-4D25-B7B8-C30D57C29C61}">
      <dsp:nvSpPr>
        <dsp:cNvPr id="0" name=""/>
        <dsp:cNvSpPr/>
      </dsp:nvSpPr>
      <dsp:spPr bwMode="white">
        <a:xfrm>
          <a:off x="2988836"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2988836" y="155143"/>
        <a:ext cx="216656" cy="217240"/>
      </dsp:txXfrm>
    </dsp:sp>
    <dsp:sp modelId="{474A0BCA-69EB-46C9-954D-3124D6478848}">
      <dsp:nvSpPr>
        <dsp:cNvPr id="0" name=""/>
        <dsp:cNvSpPr/>
      </dsp:nvSpPr>
      <dsp:spPr bwMode="white">
        <a:xfrm>
          <a:off x="3426819" y="0"/>
          <a:ext cx="1031407"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政策</a:t>
          </a:r>
        </a:p>
      </dsp:txBody>
      <dsp:txXfrm>
        <a:off x="3577865" y="77255"/>
        <a:ext cx="729315" cy="373017"/>
      </dsp:txXfrm>
    </dsp:sp>
    <dsp:sp modelId="{B7ECDFD9-4630-4D27-944E-4B6C227DD92B}">
      <dsp:nvSpPr>
        <dsp:cNvPr id="0" name=""/>
        <dsp:cNvSpPr/>
      </dsp:nvSpPr>
      <dsp:spPr bwMode="white">
        <a:xfrm>
          <a:off x="4591341" y="82730"/>
          <a:ext cx="282203"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4591341" y="155143"/>
        <a:ext cx="197542" cy="217240"/>
      </dsp:txXfrm>
    </dsp:sp>
    <dsp:sp modelId="{CADB3AC5-E400-4078-B016-BCDF6DA6F178}">
      <dsp:nvSpPr>
        <dsp:cNvPr id="0" name=""/>
        <dsp:cNvSpPr/>
      </dsp:nvSpPr>
      <dsp:spPr bwMode="white">
        <a:xfrm>
          <a:off x="4990686" y="0"/>
          <a:ext cx="1328754"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altLang="zh-CN" sz="1600" b="0" kern="1200" dirty="0" err="1">
              <a:solidFill>
                <a:srgbClr val="EF8535"/>
              </a:solidFill>
              <a:latin typeface="微软雅黑" panose="020B0503020204020204" pitchFamily="34" charset="-122"/>
              <a:ea typeface="微软雅黑" panose="020B0503020204020204" pitchFamily="34" charset="-122"/>
              <a:cs typeface="+mn-cs"/>
            </a:rPr>
            <a:t>Vivifrail</a:t>
          </a:r>
          <a:endParaRPr lang="en-US" altLang="zh-CN" sz="1600" b="0" kern="1200" dirty="0">
            <a:solidFill>
              <a:srgbClr val="EF8535"/>
            </a:solidFill>
            <a:latin typeface="微软雅黑" panose="020B0503020204020204" pitchFamily="34" charset="-122"/>
            <a:ea typeface="微软雅黑" panose="020B0503020204020204" pitchFamily="34" charset="-122"/>
            <a:cs typeface="+mn-cs"/>
          </a:endParaRPr>
        </a:p>
      </dsp:txBody>
      <dsp:txXfrm>
        <a:off x="5185278" y="77255"/>
        <a:ext cx="939570" cy="373017"/>
      </dsp:txXfrm>
    </dsp:sp>
    <dsp:sp modelId="{91C2811D-576D-4D51-9FB0-A1776C814068}">
      <dsp:nvSpPr>
        <dsp:cNvPr id="0" name=""/>
        <dsp:cNvSpPr/>
      </dsp:nvSpPr>
      <dsp:spPr bwMode="white">
        <a:xfrm>
          <a:off x="6478314" y="82730"/>
          <a:ext cx="336813"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6478314" y="155143"/>
        <a:ext cx="235769" cy="217240"/>
      </dsp:txXfrm>
    </dsp:sp>
    <dsp:sp modelId="{AFD32B65-ED69-4C34-99BE-A705E502BF05}">
      <dsp:nvSpPr>
        <dsp:cNvPr id="0" name=""/>
        <dsp:cNvSpPr/>
      </dsp:nvSpPr>
      <dsp:spPr bwMode="white">
        <a:xfrm>
          <a:off x="6954937" y="0"/>
          <a:ext cx="1571703" cy="527527"/>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a:ea typeface="微软雅黑"/>
              <a:cs typeface="+mn-cs"/>
            </a:rPr>
            <a:t>运动现状</a:t>
          </a:r>
          <a:endParaRPr sz="1600" b="1" kern="1200" dirty="0">
            <a:solidFill>
              <a:prstClr val="white"/>
            </a:solidFill>
            <a:latin typeface="Arial"/>
            <a:ea typeface="微软雅黑"/>
            <a:cs typeface="+mn-cs"/>
          </a:endParaRPr>
        </a:p>
      </dsp:txBody>
      <dsp:txXfrm>
        <a:off x="7185108" y="77255"/>
        <a:ext cx="1111361" cy="373017"/>
      </dsp:txXfrm>
    </dsp:sp>
    <dsp:sp modelId="{2CC5D30F-0B31-45D2-8ED6-21E62FA87779}">
      <dsp:nvSpPr>
        <dsp:cNvPr id="0" name=""/>
        <dsp:cNvSpPr/>
      </dsp:nvSpPr>
      <dsp:spPr bwMode="white">
        <a:xfrm>
          <a:off x="8672635" y="82730"/>
          <a:ext cx="309508"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8672635" y="155143"/>
        <a:ext cx="216656" cy="217240"/>
      </dsp:txXfrm>
    </dsp:sp>
    <dsp:sp modelId="{90EA6488-13AC-4676-9D9E-564D9DD406D3}">
      <dsp:nvSpPr>
        <dsp:cNvPr id="0" name=""/>
        <dsp:cNvSpPr/>
      </dsp:nvSpPr>
      <dsp:spPr bwMode="white">
        <a:xfrm>
          <a:off x="9110618" y="0"/>
          <a:ext cx="1530401"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技术路线</a:t>
          </a:r>
          <a:endParaRPr sz="1600" kern="1200" dirty="0"/>
        </a:p>
      </dsp:txBody>
      <dsp:txXfrm>
        <a:off x="9334740" y="77255"/>
        <a:ext cx="1082157" cy="37301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9833" y="0"/>
          <a:ext cx="1198570" cy="527527"/>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sp:txBody>
      <dsp:txXfrm>
        <a:off x="25284" y="15451"/>
        <a:ext cx="1167668" cy="496625"/>
      </dsp:txXfrm>
    </dsp:sp>
    <dsp:sp modelId="{316A7F79-4C73-4614-ADE1-635FF2912247}">
      <dsp:nvSpPr>
        <dsp:cNvPr id="0" name=""/>
        <dsp:cNvSpPr/>
      </dsp:nvSpPr>
      <dsp:spPr bwMode="white">
        <a:xfrm>
          <a:off x="1354398"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354398" y="155143"/>
        <a:ext cx="216656" cy="217240"/>
      </dsp:txXfrm>
    </dsp:sp>
    <dsp:sp modelId="{38E2D946-F7D9-4EA9-8D57-2A5623A3A672}">
      <dsp:nvSpPr>
        <dsp:cNvPr id="0" name=""/>
        <dsp:cNvSpPr/>
      </dsp:nvSpPr>
      <dsp:spPr bwMode="white">
        <a:xfrm>
          <a:off x="1792382" y="0"/>
          <a:ext cx="1050459"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sp:txBody>
      <dsp:txXfrm>
        <a:off x="1946218" y="77255"/>
        <a:ext cx="742787" cy="373017"/>
      </dsp:txXfrm>
    </dsp:sp>
    <dsp:sp modelId="{AD2CB772-5577-4D25-B7B8-C30D57C29C61}">
      <dsp:nvSpPr>
        <dsp:cNvPr id="0" name=""/>
        <dsp:cNvSpPr/>
      </dsp:nvSpPr>
      <dsp:spPr bwMode="white">
        <a:xfrm>
          <a:off x="2988836"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2988836" y="155143"/>
        <a:ext cx="216656" cy="217240"/>
      </dsp:txXfrm>
    </dsp:sp>
    <dsp:sp modelId="{474A0BCA-69EB-46C9-954D-3124D6478848}">
      <dsp:nvSpPr>
        <dsp:cNvPr id="0" name=""/>
        <dsp:cNvSpPr/>
      </dsp:nvSpPr>
      <dsp:spPr bwMode="white">
        <a:xfrm>
          <a:off x="3426819" y="0"/>
          <a:ext cx="1031407"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政策</a:t>
          </a:r>
        </a:p>
      </dsp:txBody>
      <dsp:txXfrm>
        <a:off x="3577865" y="77255"/>
        <a:ext cx="729315" cy="373017"/>
      </dsp:txXfrm>
    </dsp:sp>
    <dsp:sp modelId="{B7ECDFD9-4630-4D27-944E-4B6C227DD92B}">
      <dsp:nvSpPr>
        <dsp:cNvPr id="0" name=""/>
        <dsp:cNvSpPr/>
      </dsp:nvSpPr>
      <dsp:spPr bwMode="white">
        <a:xfrm>
          <a:off x="4591341" y="82730"/>
          <a:ext cx="282203"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4591341" y="155143"/>
        <a:ext cx="197542" cy="217240"/>
      </dsp:txXfrm>
    </dsp:sp>
    <dsp:sp modelId="{CADB3AC5-E400-4078-B016-BCDF6DA6F178}">
      <dsp:nvSpPr>
        <dsp:cNvPr id="0" name=""/>
        <dsp:cNvSpPr/>
      </dsp:nvSpPr>
      <dsp:spPr bwMode="white">
        <a:xfrm>
          <a:off x="4990686" y="0"/>
          <a:ext cx="1328754"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altLang="zh-CN" sz="1600" b="0" kern="1200" dirty="0" err="1">
              <a:solidFill>
                <a:srgbClr val="EF8535"/>
              </a:solidFill>
              <a:latin typeface="微软雅黑" panose="020B0503020204020204" pitchFamily="34" charset="-122"/>
              <a:ea typeface="微软雅黑" panose="020B0503020204020204" pitchFamily="34" charset="-122"/>
              <a:cs typeface="+mn-cs"/>
            </a:rPr>
            <a:t>Vivifrail</a:t>
          </a:r>
          <a:endParaRPr lang="en-US" altLang="zh-CN" sz="1600" b="0" kern="1200" dirty="0">
            <a:solidFill>
              <a:srgbClr val="EF8535"/>
            </a:solidFill>
            <a:latin typeface="微软雅黑" panose="020B0503020204020204" pitchFamily="34" charset="-122"/>
            <a:ea typeface="微软雅黑" panose="020B0503020204020204" pitchFamily="34" charset="-122"/>
            <a:cs typeface="+mn-cs"/>
          </a:endParaRPr>
        </a:p>
      </dsp:txBody>
      <dsp:txXfrm>
        <a:off x="5185278" y="77255"/>
        <a:ext cx="939570" cy="373017"/>
      </dsp:txXfrm>
    </dsp:sp>
    <dsp:sp modelId="{91C2811D-576D-4D51-9FB0-A1776C814068}">
      <dsp:nvSpPr>
        <dsp:cNvPr id="0" name=""/>
        <dsp:cNvSpPr/>
      </dsp:nvSpPr>
      <dsp:spPr bwMode="white">
        <a:xfrm>
          <a:off x="6478314" y="82730"/>
          <a:ext cx="336813"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6478314" y="155143"/>
        <a:ext cx="235769" cy="217240"/>
      </dsp:txXfrm>
    </dsp:sp>
    <dsp:sp modelId="{AFD32B65-ED69-4C34-99BE-A705E502BF05}">
      <dsp:nvSpPr>
        <dsp:cNvPr id="0" name=""/>
        <dsp:cNvSpPr/>
      </dsp:nvSpPr>
      <dsp:spPr bwMode="white">
        <a:xfrm>
          <a:off x="6954937" y="0"/>
          <a:ext cx="1571703" cy="527527"/>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a:ea typeface="微软雅黑"/>
              <a:cs typeface="+mn-cs"/>
            </a:rPr>
            <a:t>运动现状</a:t>
          </a:r>
          <a:endParaRPr sz="1600" b="1" kern="1200" dirty="0">
            <a:solidFill>
              <a:prstClr val="white"/>
            </a:solidFill>
            <a:latin typeface="Arial"/>
            <a:ea typeface="微软雅黑"/>
            <a:cs typeface="+mn-cs"/>
          </a:endParaRPr>
        </a:p>
      </dsp:txBody>
      <dsp:txXfrm>
        <a:off x="7185108" y="77255"/>
        <a:ext cx="1111361" cy="373017"/>
      </dsp:txXfrm>
    </dsp:sp>
    <dsp:sp modelId="{2CC5D30F-0B31-45D2-8ED6-21E62FA87779}">
      <dsp:nvSpPr>
        <dsp:cNvPr id="0" name=""/>
        <dsp:cNvSpPr/>
      </dsp:nvSpPr>
      <dsp:spPr bwMode="white">
        <a:xfrm>
          <a:off x="8672635" y="82730"/>
          <a:ext cx="309508" cy="362066"/>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p>
      </dsp:txBody>
      <dsp:txXfrm>
        <a:off x="8672635" y="155143"/>
        <a:ext cx="216656" cy="217240"/>
      </dsp:txXfrm>
    </dsp:sp>
    <dsp:sp modelId="{90EA6488-13AC-4676-9D9E-564D9DD406D3}">
      <dsp:nvSpPr>
        <dsp:cNvPr id="0" name=""/>
        <dsp:cNvSpPr/>
      </dsp:nvSpPr>
      <dsp:spPr bwMode="white">
        <a:xfrm>
          <a:off x="9110618" y="0"/>
          <a:ext cx="1530401" cy="527527"/>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技术路线</a:t>
          </a:r>
          <a:endParaRPr sz="1600" kern="1200" dirty="0"/>
        </a:p>
      </dsp:txBody>
      <dsp:txXfrm>
        <a:off x="9334740" y="77255"/>
        <a:ext cx="1082157" cy="373017"/>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9833" y="0"/>
          <a:ext cx="1198570" cy="527527"/>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sp:txBody>
      <dsp:txXfrm>
        <a:off x="25284" y="15451"/>
        <a:ext cx="1167668" cy="496625"/>
      </dsp:txXfrm>
    </dsp:sp>
    <dsp:sp modelId="{316A7F79-4C73-4614-ADE1-635FF2912247}">
      <dsp:nvSpPr>
        <dsp:cNvPr id="0" name=""/>
        <dsp:cNvSpPr/>
      </dsp:nvSpPr>
      <dsp:spPr bwMode="white">
        <a:xfrm>
          <a:off x="1354398"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354398" y="155143"/>
        <a:ext cx="216656" cy="217240"/>
      </dsp:txXfrm>
    </dsp:sp>
    <dsp:sp modelId="{38E2D946-F7D9-4EA9-8D57-2A5623A3A672}">
      <dsp:nvSpPr>
        <dsp:cNvPr id="0" name=""/>
        <dsp:cNvSpPr/>
      </dsp:nvSpPr>
      <dsp:spPr bwMode="white">
        <a:xfrm>
          <a:off x="1792382" y="0"/>
          <a:ext cx="1050459"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sp:txBody>
      <dsp:txXfrm>
        <a:off x="1946218" y="77255"/>
        <a:ext cx="742787" cy="373017"/>
      </dsp:txXfrm>
    </dsp:sp>
    <dsp:sp modelId="{AD2CB772-5577-4D25-B7B8-C30D57C29C61}">
      <dsp:nvSpPr>
        <dsp:cNvPr id="0" name=""/>
        <dsp:cNvSpPr/>
      </dsp:nvSpPr>
      <dsp:spPr bwMode="white">
        <a:xfrm>
          <a:off x="2988836"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2988836" y="155143"/>
        <a:ext cx="216656" cy="217240"/>
      </dsp:txXfrm>
    </dsp:sp>
    <dsp:sp modelId="{474A0BCA-69EB-46C9-954D-3124D6478848}">
      <dsp:nvSpPr>
        <dsp:cNvPr id="0" name=""/>
        <dsp:cNvSpPr/>
      </dsp:nvSpPr>
      <dsp:spPr bwMode="white">
        <a:xfrm>
          <a:off x="3426819" y="0"/>
          <a:ext cx="1031407"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政策</a:t>
          </a:r>
        </a:p>
      </dsp:txBody>
      <dsp:txXfrm>
        <a:off x="3577865" y="77255"/>
        <a:ext cx="729315" cy="373017"/>
      </dsp:txXfrm>
    </dsp:sp>
    <dsp:sp modelId="{B7ECDFD9-4630-4D27-944E-4B6C227DD92B}">
      <dsp:nvSpPr>
        <dsp:cNvPr id="0" name=""/>
        <dsp:cNvSpPr/>
      </dsp:nvSpPr>
      <dsp:spPr bwMode="white">
        <a:xfrm>
          <a:off x="4591341" y="82730"/>
          <a:ext cx="282203"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4591341" y="155143"/>
        <a:ext cx="197542" cy="217240"/>
      </dsp:txXfrm>
    </dsp:sp>
    <dsp:sp modelId="{CADB3AC5-E400-4078-B016-BCDF6DA6F178}">
      <dsp:nvSpPr>
        <dsp:cNvPr id="0" name=""/>
        <dsp:cNvSpPr/>
      </dsp:nvSpPr>
      <dsp:spPr bwMode="white">
        <a:xfrm>
          <a:off x="4990686" y="0"/>
          <a:ext cx="1328754"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altLang="zh-CN" sz="1600" b="0" kern="1200" dirty="0" err="1">
              <a:solidFill>
                <a:srgbClr val="EF8535"/>
              </a:solidFill>
              <a:latin typeface="微软雅黑" panose="020B0503020204020204" pitchFamily="34" charset="-122"/>
              <a:ea typeface="微软雅黑" panose="020B0503020204020204" pitchFamily="34" charset="-122"/>
              <a:cs typeface="+mn-cs"/>
            </a:rPr>
            <a:t>Vivifrail</a:t>
          </a:r>
          <a:endParaRPr lang="en-US" altLang="zh-CN" sz="1600" b="0" kern="1200" dirty="0">
            <a:solidFill>
              <a:srgbClr val="EF8535"/>
            </a:solidFill>
            <a:latin typeface="微软雅黑" panose="020B0503020204020204" pitchFamily="34" charset="-122"/>
            <a:ea typeface="微软雅黑" panose="020B0503020204020204" pitchFamily="34" charset="-122"/>
            <a:cs typeface="+mn-cs"/>
          </a:endParaRPr>
        </a:p>
      </dsp:txBody>
      <dsp:txXfrm>
        <a:off x="5185278" y="77255"/>
        <a:ext cx="939570" cy="373017"/>
      </dsp:txXfrm>
    </dsp:sp>
    <dsp:sp modelId="{91C2811D-576D-4D51-9FB0-A1776C814068}">
      <dsp:nvSpPr>
        <dsp:cNvPr id="0" name=""/>
        <dsp:cNvSpPr/>
      </dsp:nvSpPr>
      <dsp:spPr bwMode="white">
        <a:xfrm>
          <a:off x="6478314" y="82730"/>
          <a:ext cx="336813"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6478314" y="155143"/>
        <a:ext cx="235769" cy="217240"/>
      </dsp:txXfrm>
    </dsp:sp>
    <dsp:sp modelId="{AFD32B65-ED69-4C34-99BE-A705E502BF05}">
      <dsp:nvSpPr>
        <dsp:cNvPr id="0" name=""/>
        <dsp:cNvSpPr/>
      </dsp:nvSpPr>
      <dsp:spPr bwMode="white">
        <a:xfrm>
          <a:off x="6954937" y="0"/>
          <a:ext cx="1571703"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运动现状</a:t>
          </a:r>
          <a:endParaRPr sz="1600" b="0" kern="1200" dirty="0">
            <a:solidFill>
              <a:srgbClr val="EF8535"/>
            </a:solidFill>
            <a:latin typeface="微软雅黑" panose="020B0503020204020204" pitchFamily="34" charset="-122"/>
            <a:ea typeface="微软雅黑" panose="020B0503020204020204" pitchFamily="34" charset="-122"/>
            <a:cs typeface="+mn-cs"/>
          </a:endParaRPr>
        </a:p>
      </dsp:txBody>
      <dsp:txXfrm>
        <a:off x="7185108" y="77255"/>
        <a:ext cx="1111361" cy="373017"/>
      </dsp:txXfrm>
    </dsp:sp>
    <dsp:sp modelId="{2CC5D30F-0B31-45D2-8ED6-21E62FA87779}">
      <dsp:nvSpPr>
        <dsp:cNvPr id="0" name=""/>
        <dsp:cNvSpPr/>
      </dsp:nvSpPr>
      <dsp:spPr bwMode="white">
        <a:xfrm>
          <a:off x="8672635"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600" b="0" kern="1200">
            <a:solidFill>
              <a:srgbClr val="EF8535"/>
            </a:solidFill>
            <a:latin typeface="微软雅黑" panose="020B0503020204020204" pitchFamily="34" charset="-122"/>
            <a:ea typeface="微软雅黑" panose="020B0503020204020204" pitchFamily="34" charset="-122"/>
            <a:cs typeface="+mn-cs"/>
          </a:endParaRPr>
        </a:p>
      </dsp:txBody>
      <dsp:txXfrm>
        <a:off x="8672635" y="155143"/>
        <a:ext cx="216656" cy="217240"/>
      </dsp:txXfrm>
    </dsp:sp>
    <dsp:sp modelId="{90EA6488-13AC-4676-9D9E-564D9DD406D3}">
      <dsp:nvSpPr>
        <dsp:cNvPr id="0" name=""/>
        <dsp:cNvSpPr/>
      </dsp:nvSpPr>
      <dsp:spPr bwMode="white">
        <a:xfrm>
          <a:off x="9110618" y="0"/>
          <a:ext cx="1530401" cy="527527"/>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a:ea typeface="微软雅黑"/>
              <a:cs typeface="+mn-cs"/>
            </a:rPr>
            <a:t>技术路线</a:t>
          </a:r>
          <a:endParaRPr sz="1600" b="1" kern="1200" dirty="0">
            <a:solidFill>
              <a:prstClr val="white"/>
            </a:solidFill>
            <a:latin typeface="Arial"/>
            <a:ea typeface="微软雅黑"/>
            <a:cs typeface="+mn-cs"/>
          </a:endParaRPr>
        </a:p>
      </dsp:txBody>
      <dsp:txXfrm>
        <a:off x="9334740" y="77255"/>
        <a:ext cx="1082157" cy="37301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9833" y="0"/>
          <a:ext cx="1198570" cy="527527"/>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背景引入</a:t>
          </a:r>
        </a:p>
      </dsp:txBody>
      <dsp:txXfrm>
        <a:off x="25284" y="15451"/>
        <a:ext cx="1167668" cy="496625"/>
      </dsp:txXfrm>
    </dsp:sp>
    <dsp:sp modelId="{316A7F79-4C73-4614-ADE1-635FF2912247}">
      <dsp:nvSpPr>
        <dsp:cNvPr id="0" name=""/>
        <dsp:cNvSpPr/>
      </dsp:nvSpPr>
      <dsp:spPr bwMode="white">
        <a:xfrm>
          <a:off x="1354398"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354398" y="155143"/>
        <a:ext cx="216656" cy="217240"/>
      </dsp:txXfrm>
    </dsp:sp>
    <dsp:sp modelId="{38E2D946-F7D9-4EA9-8D57-2A5623A3A672}">
      <dsp:nvSpPr>
        <dsp:cNvPr id="0" name=""/>
        <dsp:cNvSpPr/>
      </dsp:nvSpPr>
      <dsp:spPr bwMode="white">
        <a:xfrm>
          <a:off x="1792382" y="0"/>
          <a:ext cx="1050459"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altLang="zh-CN" sz="1800" b="0" kern="1200" dirty="0">
              <a:solidFill>
                <a:srgbClr val="EF8535"/>
              </a:solidFill>
              <a:latin typeface="微软雅黑" panose="020B0503020204020204" pitchFamily="34" charset="-122"/>
              <a:ea typeface="微软雅黑" panose="020B0503020204020204" pitchFamily="34" charset="-122"/>
              <a:cs typeface="+mn-cs"/>
            </a:rPr>
            <a:t>MCI</a:t>
          </a:r>
        </a:p>
      </dsp:txBody>
      <dsp:txXfrm>
        <a:off x="1946218" y="77255"/>
        <a:ext cx="742787" cy="373017"/>
      </dsp:txXfrm>
    </dsp:sp>
    <dsp:sp modelId="{AD2CB772-5577-4D25-B7B8-C30D57C29C61}">
      <dsp:nvSpPr>
        <dsp:cNvPr id="0" name=""/>
        <dsp:cNvSpPr/>
      </dsp:nvSpPr>
      <dsp:spPr bwMode="white">
        <a:xfrm>
          <a:off x="2988836"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2988836" y="155143"/>
        <a:ext cx="216656" cy="217240"/>
      </dsp:txXfrm>
    </dsp:sp>
    <dsp:sp modelId="{474A0BCA-69EB-46C9-954D-3124D6478848}">
      <dsp:nvSpPr>
        <dsp:cNvPr id="0" name=""/>
        <dsp:cNvSpPr/>
      </dsp:nvSpPr>
      <dsp:spPr bwMode="white">
        <a:xfrm>
          <a:off x="3426819" y="0"/>
          <a:ext cx="1031407"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政策</a:t>
          </a:r>
        </a:p>
      </dsp:txBody>
      <dsp:txXfrm>
        <a:off x="3577865" y="77255"/>
        <a:ext cx="729315" cy="373017"/>
      </dsp:txXfrm>
    </dsp:sp>
    <dsp:sp modelId="{B7ECDFD9-4630-4D27-944E-4B6C227DD92B}">
      <dsp:nvSpPr>
        <dsp:cNvPr id="0" name=""/>
        <dsp:cNvSpPr/>
      </dsp:nvSpPr>
      <dsp:spPr bwMode="white">
        <a:xfrm>
          <a:off x="4591341" y="82730"/>
          <a:ext cx="282203"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4591341" y="155143"/>
        <a:ext cx="197542" cy="217240"/>
      </dsp:txXfrm>
    </dsp:sp>
    <dsp:sp modelId="{CADB3AC5-E400-4078-B016-BCDF6DA6F178}">
      <dsp:nvSpPr>
        <dsp:cNvPr id="0" name=""/>
        <dsp:cNvSpPr/>
      </dsp:nvSpPr>
      <dsp:spPr bwMode="white">
        <a:xfrm>
          <a:off x="4990686" y="0"/>
          <a:ext cx="1328754"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en-US" altLang="zh-CN" sz="1600" b="0" kern="1200" dirty="0" err="1">
              <a:solidFill>
                <a:srgbClr val="EF8535"/>
              </a:solidFill>
              <a:latin typeface="微软雅黑" panose="020B0503020204020204" pitchFamily="34" charset="-122"/>
              <a:ea typeface="微软雅黑" panose="020B0503020204020204" pitchFamily="34" charset="-122"/>
              <a:cs typeface="+mn-cs"/>
            </a:rPr>
            <a:t>Vivifrail</a:t>
          </a:r>
          <a:endParaRPr lang="en-US" altLang="zh-CN" sz="1600" b="0" kern="1200" dirty="0">
            <a:solidFill>
              <a:srgbClr val="EF8535"/>
            </a:solidFill>
            <a:latin typeface="微软雅黑" panose="020B0503020204020204" pitchFamily="34" charset="-122"/>
            <a:ea typeface="微软雅黑" panose="020B0503020204020204" pitchFamily="34" charset="-122"/>
            <a:cs typeface="+mn-cs"/>
          </a:endParaRPr>
        </a:p>
      </dsp:txBody>
      <dsp:txXfrm>
        <a:off x="5185278" y="77255"/>
        <a:ext cx="939570" cy="373017"/>
      </dsp:txXfrm>
    </dsp:sp>
    <dsp:sp modelId="{91C2811D-576D-4D51-9FB0-A1776C814068}">
      <dsp:nvSpPr>
        <dsp:cNvPr id="0" name=""/>
        <dsp:cNvSpPr/>
      </dsp:nvSpPr>
      <dsp:spPr bwMode="white">
        <a:xfrm>
          <a:off x="6478314" y="82730"/>
          <a:ext cx="336813"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6478314" y="155143"/>
        <a:ext cx="235769" cy="217240"/>
      </dsp:txXfrm>
    </dsp:sp>
    <dsp:sp modelId="{AFD32B65-ED69-4C34-99BE-A705E502BF05}">
      <dsp:nvSpPr>
        <dsp:cNvPr id="0" name=""/>
        <dsp:cNvSpPr/>
      </dsp:nvSpPr>
      <dsp:spPr bwMode="white">
        <a:xfrm>
          <a:off x="6954937" y="0"/>
          <a:ext cx="1571703" cy="527527"/>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运动现状</a:t>
          </a:r>
          <a:endParaRPr sz="1600" b="0" kern="1200" dirty="0">
            <a:solidFill>
              <a:srgbClr val="EF8535"/>
            </a:solidFill>
            <a:latin typeface="微软雅黑" panose="020B0503020204020204" pitchFamily="34" charset="-122"/>
            <a:ea typeface="微软雅黑" panose="020B0503020204020204" pitchFamily="34" charset="-122"/>
            <a:cs typeface="+mn-cs"/>
          </a:endParaRPr>
        </a:p>
      </dsp:txBody>
      <dsp:txXfrm>
        <a:off x="7185108" y="77255"/>
        <a:ext cx="1111361" cy="373017"/>
      </dsp:txXfrm>
    </dsp:sp>
    <dsp:sp modelId="{2CC5D30F-0B31-45D2-8ED6-21E62FA87779}">
      <dsp:nvSpPr>
        <dsp:cNvPr id="0" name=""/>
        <dsp:cNvSpPr/>
      </dsp:nvSpPr>
      <dsp:spPr bwMode="white">
        <a:xfrm>
          <a:off x="8672635" y="82730"/>
          <a:ext cx="309508" cy="36206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600" b="0" kern="1200">
            <a:solidFill>
              <a:srgbClr val="EF8535"/>
            </a:solidFill>
            <a:latin typeface="微软雅黑" panose="020B0503020204020204" pitchFamily="34" charset="-122"/>
            <a:ea typeface="微软雅黑" panose="020B0503020204020204" pitchFamily="34" charset="-122"/>
            <a:cs typeface="+mn-cs"/>
          </a:endParaRPr>
        </a:p>
      </dsp:txBody>
      <dsp:txXfrm>
        <a:off x="8672635" y="155143"/>
        <a:ext cx="216656" cy="217240"/>
      </dsp:txXfrm>
    </dsp:sp>
    <dsp:sp modelId="{90EA6488-13AC-4676-9D9E-564D9DD406D3}">
      <dsp:nvSpPr>
        <dsp:cNvPr id="0" name=""/>
        <dsp:cNvSpPr/>
      </dsp:nvSpPr>
      <dsp:spPr bwMode="white">
        <a:xfrm>
          <a:off x="9110618" y="0"/>
          <a:ext cx="1530401" cy="527527"/>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a:ea typeface="微软雅黑"/>
              <a:cs typeface="+mn-cs"/>
            </a:rPr>
            <a:t>技术路线</a:t>
          </a:r>
          <a:endParaRPr sz="1600" b="1" kern="1200" dirty="0">
            <a:solidFill>
              <a:prstClr val="white"/>
            </a:solidFill>
            <a:latin typeface="Arial"/>
            <a:ea typeface="微软雅黑"/>
            <a:cs typeface="+mn-cs"/>
          </a:endParaRPr>
        </a:p>
      </dsp:txBody>
      <dsp:txXfrm>
        <a:off x="9334740" y="77255"/>
        <a:ext cx="1082157" cy="37301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C2487F-BCB5-4475-B5C2-0907C2DD5359}">
      <dsp:nvSpPr>
        <dsp:cNvPr id="0" name=""/>
        <dsp:cNvSpPr/>
      </dsp:nvSpPr>
      <dsp:spPr bwMode="white">
        <a:xfrm>
          <a:off x="0"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背景引入</a:t>
          </a:r>
        </a:p>
      </dsp:txBody>
      <dsp:txXfrm>
        <a:off x="15451" y="15451"/>
        <a:ext cx="1476636" cy="496625"/>
      </dsp:txXfrm>
    </dsp:sp>
    <dsp:sp modelId="{E2F744BC-9ABF-41BB-A097-10F8DF5C58BE}">
      <dsp:nvSpPr>
        <dsp:cNvPr id="0" name=""/>
        <dsp:cNvSpPr/>
      </dsp:nvSpPr>
      <dsp:spPr bwMode="white">
        <a:xfrm>
          <a:off x="1660724" y="76828"/>
          <a:ext cx="324755"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ct val="35000"/>
            </a:spcAft>
            <a:buNone/>
          </a:pPr>
          <a:endParaRPr lang="zh-CN" altLang="en-US" sz="1800" kern="1200">
            <a:latin typeface="微软雅黑" panose="020B0503020204020204" pitchFamily="34" charset="-122"/>
            <a:ea typeface="微软雅黑" panose="020B0503020204020204" pitchFamily="34" charset="-122"/>
          </a:endParaRPr>
        </a:p>
      </dsp:txBody>
      <dsp:txXfrm>
        <a:off x="1660724" y="151602"/>
        <a:ext cx="227329" cy="224321"/>
      </dsp:txXfrm>
    </dsp:sp>
    <dsp:sp modelId="{8673C2A1-A185-48D7-8290-BD6EC4BF2118}">
      <dsp:nvSpPr>
        <dsp:cNvPr id="0" name=""/>
        <dsp:cNvSpPr/>
      </dsp:nvSpPr>
      <dsp:spPr bwMode="white">
        <a:xfrm>
          <a:off x="2120284" y="0"/>
          <a:ext cx="1507538" cy="527527"/>
        </a:xfrm>
        <a:prstGeom prst="roundRect">
          <a:avLst>
            <a:gd name="adj" fmla="val 10000"/>
          </a:avLst>
        </a:prstGeom>
        <a:solidFill>
          <a:srgbClr val="EE822F">
            <a:lumMod val="60000"/>
            <a:lumOff val="40000"/>
          </a:srgbClr>
        </a:solidFill>
        <a:ln w="19050">
          <a:solidFill>
            <a:srgbClr val="EE822F">
              <a:lumMod val="75000"/>
            </a:srgbClr>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1" kern="1200" dirty="0">
              <a:solidFill>
                <a:srgbClr val="EE822F">
                  <a:lumMod val="75000"/>
                </a:srgbClr>
              </a:solidFill>
              <a:latin typeface="微软雅黑" panose="020B0503020204020204" pitchFamily="34" charset="-122"/>
              <a:ea typeface="微软雅黑" panose="020B0503020204020204" pitchFamily="34" charset="-122"/>
              <a:cs typeface="+mn-cs"/>
            </a:rPr>
            <a:t>调研分析</a:t>
          </a:r>
        </a:p>
      </dsp:txBody>
      <dsp:txXfrm>
        <a:off x="2135735" y="15451"/>
        <a:ext cx="1476636" cy="496625"/>
      </dsp:txXfrm>
    </dsp:sp>
    <dsp:sp modelId="{316A7F79-4C73-4614-ADE1-635FF2912247}">
      <dsp:nvSpPr>
        <dsp:cNvPr id="0" name=""/>
        <dsp:cNvSpPr/>
      </dsp:nvSpPr>
      <dsp:spPr bwMode="white">
        <a:xfrm>
          <a:off x="3778576"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a:off x="3778576" y="151602"/>
        <a:ext cx="223719" cy="224321"/>
      </dsp:txXfrm>
    </dsp:sp>
    <dsp:sp modelId="{F89634FA-9343-492C-ADC9-B8577AA0E7B2}">
      <dsp:nvSpPr>
        <dsp:cNvPr id="0" name=""/>
        <dsp:cNvSpPr/>
      </dsp:nvSpPr>
      <dsp:spPr bwMode="white">
        <a:xfrm>
          <a:off x="4230837"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t>程序设计</a:t>
          </a:r>
        </a:p>
      </dsp:txBody>
      <dsp:txXfrm>
        <a:off x="4246288" y="15451"/>
        <a:ext cx="1476636" cy="496625"/>
      </dsp:txXfrm>
    </dsp:sp>
    <dsp:sp modelId="{F4B622FC-63DA-49B1-9385-46458036D351}">
      <dsp:nvSpPr>
        <dsp:cNvPr id="0" name=""/>
        <dsp:cNvSpPr/>
      </dsp:nvSpPr>
      <dsp:spPr bwMode="white">
        <a:xfrm>
          <a:off x="5889129"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ct val="35000"/>
            </a:spcAft>
            <a:buNone/>
          </a:pPr>
          <a:endParaRPr lang="zh-CN" altLang="en-US" sz="1800" kern="1200">
            <a:latin typeface="微软雅黑" panose="020B0503020204020204" pitchFamily="34" charset="-122"/>
            <a:ea typeface="微软雅黑" panose="020B0503020204020204" pitchFamily="34" charset="-122"/>
          </a:endParaRPr>
        </a:p>
      </dsp:txBody>
      <dsp:txXfrm>
        <a:off x="5889129" y="151602"/>
        <a:ext cx="223719" cy="224321"/>
      </dsp:txXfrm>
    </dsp:sp>
    <dsp:sp modelId="{BF5B544D-0033-4913-BE7F-A17C0D0A8EE1}">
      <dsp:nvSpPr>
        <dsp:cNvPr id="0" name=""/>
        <dsp:cNvSpPr/>
      </dsp:nvSpPr>
      <dsp:spPr bwMode="white">
        <a:xfrm>
          <a:off x="6341390"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t>技术实现</a:t>
          </a:r>
        </a:p>
      </dsp:txBody>
      <dsp:txXfrm>
        <a:off x="6356841" y="15451"/>
        <a:ext cx="1476636" cy="496625"/>
      </dsp:txXfrm>
    </dsp:sp>
    <dsp:sp modelId="{1345365D-A2E1-4545-8E85-50C15D6D17B1}">
      <dsp:nvSpPr>
        <dsp:cNvPr id="0" name=""/>
        <dsp:cNvSpPr/>
      </dsp:nvSpPr>
      <dsp:spPr bwMode="white">
        <a:xfrm>
          <a:off x="7999682"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a:off x="7999682" y="151602"/>
        <a:ext cx="223719" cy="224321"/>
      </dsp:txXfrm>
    </dsp:sp>
    <dsp:sp modelId="{AFD32B65-ED69-4C34-99BE-A705E502BF05}">
      <dsp:nvSpPr>
        <dsp:cNvPr id="0" name=""/>
        <dsp:cNvSpPr/>
      </dsp:nvSpPr>
      <dsp:spPr bwMode="white">
        <a:xfrm>
          <a:off x="8451944"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t>创新特色</a:t>
          </a:r>
        </a:p>
      </dsp:txBody>
      <dsp:txXfrm>
        <a:off x="8467395" y="15451"/>
        <a:ext cx="1476636" cy="49662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9520" y="79850"/>
          <a:ext cx="1237048" cy="494247"/>
        </a:xfrm>
        <a:prstGeom prst="roundRect">
          <a:avLst>
            <a:gd name="adj" fmla="val 1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调研分析</a:t>
          </a:r>
        </a:p>
      </dsp:txBody>
      <dsp:txXfrm>
        <a:off x="23996" y="94326"/>
        <a:ext cx="1208096" cy="465295"/>
      </dsp:txXfrm>
    </dsp:sp>
    <dsp:sp modelId="{316A7F79-4C73-4614-ADE1-635FF2912247}">
      <dsp:nvSpPr>
        <dsp:cNvPr id="0" name=""/>
        <dsp:cNvSpPr/>
      </dsp:nvSpPr>
      <dsp:spPr bwMode="white">
        <a:xfrm>
          <a:off x="1446322" y="85560"/>
          <a:ext cx="423478" cy="482826"/>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446322" y="182125"/>
        <a:ext cx="296435" cy="289696"/>
      </dsp:txXfrm>
    </dsp:sp>
    <dsp:sp modelId="{38E2D946-F7D9-4EA9-8D57-2A5623A3A672}">
      <dsp:nvSpPr>
        <dsp:cNvPr id="0" name=""/>
        <dsp:cNvSpPr/>
      </dsp:nvSpPr>
      <dsp:spPr bwMode="white">
        <a:xfrm>
          <a:off x="2045584" y="0"/>
          <a:ext cx="1428426" cy="653948"/>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forceAA="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panose="020B0604020202020204"/>
              <a:ea typeface="微软雅黑" panose="020B0503020204020204" pitchFamily="34" charset="-122"/>
              <a:cs typeface="+mn-cs"/>
            </a:rPr>
            <a:t>问题原因</a:t>
          </a:r>
          <a:endParaRPr sz="1600" b="1" kern="1200" dirty="0">
            <a:solidFill>
              <a:prstClr val="white"/>
            </a:solidFill>
            <a:latin typeface="Arial" panose="020B0604020202020204"/>
            <a:ea typeface="微软雅黑" panose="020B0503020204020204" pitchFamily="34" charset="-122"/>
            <a:cs typeface="+mn-cs"/>
          </a:endParaRPr>
        </a:p>
      </dsp:txBody>
      <dsp:txXfrm>
        <a:off x="2254772" y="95768"/>
        <a:ext cx="1010050" cy="462412"/>
      </dsp:txXfrm>
    </dsp:sp>
    <dsp:sp modelId="{AD2CB772-5577-4D25-B7B8-C30D57C29C61}">
      <dsp:nvSpPr>
        <dsp:cNvPr id="0" name=""/>
        <dsp:cNvSpPr/>
      </dsp:nvSpPr>
      <dsp:spPr bwMode="white">
        <a:xfrm>
          <a:off x="3663633" y="85560"/>
          <a:ext cx="401999" cy="482826"/>
        </a:xfrm>
        <a:prstGeom prst="rightArrow">
          <a:avLst>
            <a:gd name="adj1" fmla="val 60000"/>
            <a:gd name="adj2" fmla="val 50000"/>
          </a:avLst>
        </a:prstGeom>
        <a:gradFill rotWithShape="0">
          <a:gsLst>
            <a:gs pos="0">
              <a:srgbClr val="4874CB">
                <a:tint val="60000"/>
                <a:hueOff val="0"/>
                <a:satOff val="0"/>
                <a:lumOff val="0"/>
                <a:alphaOff val="0"/>
                <a:hueOff val="-2520000"/>
              </a:srgbClr>
            </a:gs>
            <a:gs pos="100000">
              <a:srgbClr val="4874CB">
                <a:tint val="60000"/>
                <a:hueOff val="0"/>
                <a:satOff val="0"/>
                <a:lumOff val="0"/>
                <a:alphaOff val="0"/>
              </a:srgb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solidFill>
              <a:prstClr val="white"/>
            </a:solidFill>
            <a:latin typeface="Arial" panose="020B0604020202020204"/>
            <a:ea typeface="微软雅黑" panose="020B0503020204020204" pitchFamily="34" charset="-122"/>
            <a:cs typeface="+mn-cs"/>
          </a:endParaRPr>
        </a:p>
      </dsp:txBody>
      <dsp:txXfrm>
        <a:off x="3663633" y="182125"/>
        <a:ext cx="281399" cy="289696"/>
      </dsp:txXfrm>
    </dsp:sp>
    <dsp:sp modelId="{474A0BCA-69EB-46C9-954D-3124D6478848}">
      <dsp:nvSpPr>
        <dsp:cNvPr id="0" name=""/>
        <dsp:cNvSpPr/>
      </dsp:nvSpPr>
      <dsp:spPr bwMode="white">
        <a:xfrm>
          <a:off x="4232500" y="0"/>
          <a:ext cx="1552676" cy="653948"/>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forceAA="0">
          <a:noAutofit/>
        </a:bodyPr>
        <a:lstStyle/>
        <a:p>
          <a:pPr marL="0" lvl="0" indent="0" algn="ctr" defTabSz="711200">
            <a:lnSpc>
              <a:spcPct val="100000"/>
            </a:lnSpc>
            <a:spcBef>
              <a:spcPct val="0"/>
            </a:spcBef>
            <a:spcAft>
              <a:spcPct val="35000"/>
            </a:spcAft>
            <a:buNone/>
          </a:pPr>
          <a:r>
            <a:rPr lang="zh-CN" altLang="en-US" sz="1400" kern="1200" dirty="0">
              <a:solidFill>
                <a:prstClr val="white"/>
              </a:solidFill>
              <a:latin typeface="Arial" panose="020B0604020202020204"/>
              <a:ea typeface="微软雅黑" panose="020B0503020204020204" pitchFamily="34" charset="-122"/>
              <a:cs typeface="+mn-cs"/>
            </a:rPr>
            <a:t>文献回顾与知识图谱</a:t>
          </a:r>
        </a:p>
      </dsp:txBody>
      <dsp:txXfrm>
        <a:off x="4459884" y="95768"/>
        <a:ext cx="1097908" cy="462412"/>
      </dsp:txXfrm>
    </dsp:sp>
    <dsp:sp modelId="{B7ECDFD9-4630-4D27-944E-4B6C227DD92B}">
      <dsp:nvSpPr>
        <dsp:cNvPr id="0" name=""/>
        <dsp:cNvSpPr/>
      </dsp:nvSpPr>
      <dsp:spPr bwMode="white">
        <a:xfrm>
          <a:off x="5962690" y="85560"/>
          <a:ext cx="376327" cy="482826"/>
        </a:xfrm>
        <a:prstGeom prst="rightArrow">
          <a:avLst>
            <a:gd name="adj1" fmla="val 60000"/>
            <a:gd name="adj2" fmla="val 50000"/>
          </a:avLst>
        </a:prstGeom>
        <a:gradFill rotWithShape="0">
          <a:gsLst>
            <a:gs pos="0">
              <a:srgbClr val="4874CB">
                <a:tint val="60000"/>
                <a:hueOff val="0"/>
                <a:satOff val="0"/>
                <a:lumOff val="0"/>
                <a:alphaOff val="0"/>
                <a:hueOff val="-2520000"/>
              </a:srgbClr>
            </a:gs>
            <a:gs pos="100000">
              <a:srgbClr val="4874CB">
                <a:tint val="60000"/>
                <a:hueOff val="0"/>
                <a:satOff val="0"/>
                <a:lumOff val="0"/>
                <a:alphaOff val="0"/>
              </a:srgb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solidFill>
              <a:prstClr val="white"/>
            </a:solidFill>
            <a:latin typeface="Arial" panose="020B0604020202020204"/>
            <a:ea typeface="微软雅黑" panose="020B0503020204020204" pitchFamily="34" charset="-122"/>
            <a:cs typeface="+mn-cs"/>
          </a:endParaRPr>
        </a:p>
      </dsp:txBody>
      <dsp:txXfrm>
        <a:off x="5962690" y="182125"/>
        <a:ext cx="263429" cy="289696"/>
      </dsp:txXfrm>
    </dsp:sp>
    <dsp:sp modelId="{CADB3AC5-E400-4078-B016-BCDF6DA6F178}">
      <dsp:nvSpPr>
        <dsp:cNvPr id="0" name=""/>
        <dsp:cNvSpPr/>
      </dsp:nvSpPr>
      <dsp:spPr bwMode="white">
        <a:xfrm>
          <a:off x="6495228" y="0"/>
          <a:ext cx="1534901" cy="653948"/>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solidFill>
                <a:prstClr val="white"/>
              </a:solidFill>
              <a:latin typeface="Arial" panose="020B0604020202020204"/>
              <a:ea typeface="微软雅黑" panose="020B0503020204020204" pitchFamily="34" charset="-122"/>
              <a:cs typeface="+mn-cs"/>
            </a:rPr>
            <a:t>产品调研</a:t>
          </a:r>
          <a:endParaRPr lang="en-US" altLang="zh-CN" sz="1600" kern="1200" dirty="0">
            <a:solidFill>
              <a:prstClr val="white"/>
            </a:solidFill>
            <a:latin typeface="Arial" panose="020B0604020202020204"/>
            <a:ea typeface="微软雅黑" panose="020B0503020204020204" pitchFamily="34" charset="-122"/>
            <a:cs typeface="+mn-cs"/>
          </a:endParaRPr>
        </a:p>
      </dsp:txBody>
      <dsp:txXfrm>
        <a:off x="6720009" y="95768"/>
        <a:ext cx="1085339" cy="462412"/>
      </dsp:txXfrm>
    </dsp:sp>
    <dsp:sp modelId="{91C2811D-576D-4D51-9FB0-A1776C814068}">
      <dsp:nvSpPr>
        <dsp:cNvPr id="0" name=""/>
        <dsp:cNvSpPr/>
      </dsp:nvSpPr>
      <dsp:spPr bwMode="white">
        <a:xfrm>
          <a:off x="8241993" y="85560"/>
          <a:ext cx="449150" cy="482826"/>
        </a:xfrm>
        <a:prstGeom prst="rightArrow">
          <a:avLst>
            <a:gd name="adj1" fmla="val 60000"/>
            <a:gd name="adj2" fmla="val 50000"/>
          </a:avLst>
        </a:prstGeom>
        <a:gradFill rotWithShape="0">
          <a:gsLst>
            <a:gs pos="0">
              <a:srgbClr val="4874CB">
                <a:tint val="60000"/>
                <a:hueOff val="0"/>
                <a:satOff val="0"/>
                <a:lumOff val="0"/>
                <a:alphaOff val="0"/>
                <a:hueOff val="-2520000"/>
              </a:srgbClr>
            </a:gs>
            <a:gs pos="100000">
              <a:srgbClr val="4874CB">
                <a:tint val="60000"/>
                <a:hueOff val="0"/>
                <a:satOff val="0"/>
                <a:lumOff val="0"/>
                <a:alphaOff val="0"/>
              </a:srgb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solidFill>
              <a:prstClr val="white"/>
            </a:solidFill>
            <a:latin typeface="Arial" panose="020B0604020202020204"/>
            <a:ea typeface="微软雅黑" panose="020B0503020204020204" pitchFamily="34" charset="-122"/>
            <a:cs typeface="+mn-cs"/>
          </a:endParaRPr>
        </a:p>
      </dsp:txBody>
      <dsp:txXfrm>
        <a:off x="8241993" y="182125"/>
        <a:ext cx="314405" cy="289696"/>
      </dsp:txXfrm>
    </dsp:sp>
    <dsp:sp modelId="{AFD32B65-ED69-4C34-99BE-A705E502BF05}">
      <dsp:nvSpPr>
        <dsp:cNvPr id="0" name=""/>
        <dsp:cNvSpPr/>
      </dsp:nvSpPr>
      <dsp:spPr bwMode="white">
        <a:xfrm>
          <a:off x="8877584" y="0"/>
          <a:ext cx="1399262" cy="653948"/>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solidFill>
                <a:prstClr val="white"/>
              </a:solidFill>
              <a:latin typeface="Arial" panose="020B0604020202020204"/>
              <a:ea typeface="微软雅黑" panose="020B0503020204020204" pitchFamily="34" charset="-122"/>
              <a:cs typeface="+mn-cs"/>
            </a:rPr>
            <a:t>设计调查</a:t>
          </a:r>
        </a:p>
      </dsp:txBody>
      <dsp:txXfrm>
        <a:off x="9082501" y="95768"/>
        <a:ext cx="989428" cy="46241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8628" y="55289"/>
          <a:ext cx="1223568" cy="505704"/>
        </a:xfrm>
        <a:prstGeom prst="roundRect">
          <a:avLst>
            <a:gd name="adj" fmla="val 1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调研分析</a:t>
          </a:r>
        </a:p>
      </dsp:txBody>
      <dsp:txXfrm>
        <a:off x="23440" y="70101"/>
        <a:ext cx="1193944" cy="476080"/>
      </dsp:txXfrm>
    </dsp:sp>
    <dsp:sp modelId="{316A7F79-4C73-4614-ADE1-635FF2912247}">
      <dsp:nvSpPr>
        <dsp:cNvPr id="0" name=""/>
        <dsp:cNvSpPr/>
      </dsp:nvSpPr>
      <dsp:spPr bwMode="white">
        <a:xfrm>
          <a:off x="1437614" y="59884"/>
          <a:ext cx="435484" cy="496514"/>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437614" y="159187"/>
        <a:ext cx="304839" cy="297908"/>
      </dsp:txXfrm>
    </dsp:sp>
    <dsp:sp modelId="{38E2D946-F7D9-4EA9-8D57-2A5623A3A672}">
      <dsp:nvSpPr>
        <dsp:cNvPr id="0" name=""/>
        <dsp:cNvSpPr/>
      </dsp:nvSpPr>
      <dsp:spPr bwMode="white">
        <a:xfrm>
          <a:off x="2053865" y="0"/>
          <a:ext cx="1392103" cy="616284"/>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forceAA="0">
          <a:noAutofit/>
        </a:bodyPr>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问题原因</a:t>
          </a:r>
          <a:endParaRPr sz="6000" dirty="0"/>
        </a:p>
      </dsp:txBody>
      <dsp:txXfrm>
        <a:off x="2257734" y="90253"/>
        <a:ext cx="984365" cy="435778"/>
      </dsp:txXfrm>
    </dsp:sp>
    <dsp:sp modelId="{AD2CB772-5577-4D25-B7B8-C30D57C29C61}">
      <dsp:nvSpPr>
        <dsp:cNvPr id="0" name=""/>
        <dsp:cNvSpPr/>
      </dsp:nvSpPr>
      <dsp:spPr bwMode="white">
        <a:xfrm>
          <a:off x="3640967" y="59884"/>
          <a:ext cx="413396" cy="496514"/>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3640967" y="159187"/>
        <a:ext cx="289377" cy="297908"/>
      </dsp:txXfrm>
    </dsp:sp>
    <dsp:sp modelId="{474A0BCA-69EB-46C9-954D-3124D6478848}">
      <dsp:nvSpPr>
        <dsp:cNvPr id="0" name=""/>
        <dsp:cNvSpPr/>
      </dsp:nvSpPr>
      <dsp:spPr bwMode="white">
        <a:xfrm>
          <a:off x="4225962" y="0"/>
          <a:ext cx="1596695" cy="616284"/>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forceAA="0">
          <a:noAutofit/>
        </a:bodyPr>
        <a:lstStyle/>
        <a:p>
          <a:pPr marL="0" lvl="0" indent="0" algn="ctr" defTabSz="711200">
            <a:lnSpc>
              <a:spcPct val="100000"/>
            </a:lnSpc>
            <a:spcBef>
              <a:spcPct val="0"/>
            </a:spcBef>
            <a:spcAft>
              <a:spcPct val="35000"/>
            </a:spcAft>
            <a:buNone/>
          </a:pPr>
          <a:r>
            <a:rPr lang="zh-CN" altLang="en-US" sz="1400" b="1" kern="1200" dirty="0">
              <a:solidFill>
                <a:prstClr val="white"/>
              </a:solidFill>
              <a:latin typeface="Arial" panose="020B0604020202020204"/>
              <a:ea typeface="微软雅黑" panose="020B0503020204020204" pitchFamily="34" charset="-122"/>
              <a:cs typeface="+mn-cs"/>
            </a:rPr>
            <a:t>文献回顾与知识图谱</a:t>
          </a:r>
        </a:p>
      </dsp:txBody>
      <dsp:txXfrm>
        <a:off x="4459793" y="90253"/>
        <a:ext cx="1129033" cy="435778"/>
      </dsp:txXfrm>
    </dsp:sp>
    <dsp:sp modelId="{B7ECDFD9-4630-4D27-944E-4B6C227DD92B}">
      <dsp:nvSpPr>
        <dsp:cNvPr id="0" name=""/>
        <dsp:cNvSpPr/>
      </dsp:nvSpPr>
      <dsp:spPr bwMode="white">
        <a:xfrm>
          <a:off x="6005203" y="59884"/>
          <a:ext cx="386996" cy="496514"/>
        </a:xfrm>
        <a:prstGeom prst="rightArrow">
          <a:avLst>
            <a:gd name="adj1" fmla="val 60000"/>
            <a:gd name="adj2" fmla="val 50000"/>
          </a:avLst>
        </a:prstGeom>
        <a:gradFill rotWithShape="0">
          <a:gsLst>
            <a:gs pos="0">
              <a:srgbClr val="4874CB">
                <a:tint val="60000"/>
                <a:hueOff val="0"/>
                <a:satOff val="0"/>
                <a:lumOff val="0"/>
                <a:alphaOff val="0"/>
                <a:hueOff val="-2520000"/>
              </a:srgbClr>
            </a:gs>
            <a:gs pos="100000">
              <a:srgbClr val="4874CB">
                <a:tint val="60000"/>
                <a:hueOff val="0"/>
                <a:satOff val="0"/>
                <a:lumOff val="0"/>
                <a:alphaOff val="0"/>
              </a:srgb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solidFill>
              <a:prstClr val="white"/>
            </a:solidFill>
            <a:latin typeface="Arial" panose="020B0604020202020204"/>
            <a:ea typeface="微软雅黑" panose="020B0503020204020204" pitchFamily="34" charset="-122"/>
            <a:cs typeface="+mn-cs"/>
          </a:endParaRPr>
        </a:p>
      </dsp:txBody>
      <dsp:txXfrm>
        <a:off x="6005203" y="159187"/>
        <a:ext cx="270897" cy="297908"/>
      </dsp:txXfrm>
    </dsp:sp>
    <dsp:sp modelId="{CADB3AC5-E400-4078-B016-BCDF6DA6F178}">
      <dsp:nvSpPr>
        <dsp:cNvPr id="0" name=""/>
        <dsp:cNvSpPr/>
      </dsp:nvSpPr>
      <dsp:spPr bwMode="white">
        <a:xfrm>
          <a:off x="6552839" y="0"/>
          <a:ext cx="1414486" cy="616284"/>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solidFill>
                <a:prstClr val="white"/>
              </a:solidFill>
              <a:latin typeface="Arial" panose="020B0604020202020204"/>
              <a:ea typeface="微软雅黑" panose="020B0503020204020204" pitchFamily="34" charset="-122"/>
              <a:sym typeface="+mn-ea"/>
            </a:rPr>
            <a:t>产品调研</a:t>
          </a:r>
          <a:endParaRPr lang="en-US" altLang="zh-CN" sz="1600" kern="1200" dirty="0">
            <a:solidFill>
              <a:prstClr val="white"/>
            </a:solidFill>
            <a:latin typeface="Arial" panose="020B0604020202020204"/>
            <a:ea typeface="微软雅黑" panose="020B0503020204020204" pitchFamily="34" charset="-122"/>
            <a:cs typeface="+mn-cs"/>
          </a:endParaRPr>
        </a:p>
      </dsp:txBody>
      <dsp:txXfrm>
        <a:off x="6759986" y="90253"/>
        <a:ext cx="1000192" cy="435778"/>
      </dsp:txXfrm>
    </dsp:sp>
    <dsp:sp modelId="{91C2811D-576D-4D51-9FB0-A1776C814068}">
      <dsp:nvSpPr>
        <dsp:cNvPr id="0" name=""/>
        <dsp:cNvSpPr/>
      </dsp:nvSpPr>
      <dsp:spPr bwMode="white">
        <a:xfrm>
          <a:off x="8185196" y="59884"/>
          <a:ext cx="461884" cy="496514"/>
        </a:xfrm>
        <a:prstGeom prst="rightArrow">
          <a:avLst>
            <a:gd name="adj1" fmla="val 60000"/>
            <a:gd name="adj2" fmla="val 50000"/>
          </a:avLst>
        </a:prstGeom>
        <a:gradFill rotWithShape="0">
          <a:gsLst>
            <a:gs pos="0">
              <a:srgbClr val="4874CB">
                <a:tint val="60000"/>
                <a:hueOff val="0"/>
                <a:satOff val="0"/>
                <a:lumOff val="0"/>
                <a:alphaOff val="0"/>
                <a:hueOff val="-2520000"/>
              </a:srgbClr>
            </a:gs>
            <a:gs pos="100000">
              <a:srgbClr val="4874CB">
                <a:tint val="60000"/>
                <a:hueOff val="0"/>
                <a:satOff val="0"/>
                <a:lumOff val="0"/>
                <a:alphaOff val="0"/>
              </a:srgb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solidFill>
              <a:prstClr val="white"/>
            </a:solidFill>
            <a:latin typeface="Arial" panose="020B0604020202020204"/>
            <a:ea typeface="微软雅黑" panose="020B0503020204020204" pitchFamily="34" charset="-122"/>
            <a:cs typeface="+mn-cs"/>
          </a:endParaRPr>
        </a:p>
      </dsp:txBody>
      <dsp:txXfrm>
        <a:off x="8185196" y="159187"/>
        <a:ext cx="323319" cy="297908"/>
      </dsp:txXfrm>
    </dsp:sp>
    <dsp:sp modelId="{AFD32B65-ED69-4C34-99BE-A705E502BF05}">
      <dsp:nvSpPr>
        <dsp:cNvPr id="0" name=""/>
        <dsp:cNvSpPr/>
      </dsp:nvSpPr>
      <dsp:spPr bwMode="white">
        <a:xfrm>
          <a:off x="8838806" y="0"/>
          <a:ext cx="1438932" cy="616284"/>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solidFill>
                <a:prstClr val="white"/>
              </a:solidFill>
              <a:latin typeface="Arial" panose="020B0604020202020204"/>
              <a:ea typeface="微软雅黑" panose="020B0503020204020204" pitchFamily="34" charset="-122"/>
              <a:sym typeface="+mn-ea"/>
            </a:rPr>
            <a:t>设计调查</a:t>
          </a:r>
          <a:endParaRPr sz="6500"/>
        </a:p>
      </dsp:txBody>
      <dsp:txXfrm>
        <a:off x="9049533" y="90253"/>
        <a:ext cx="1017478" cy="43577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9361" y="74115"/>
          <a:ext cx="1242818" cy="451748"/>
        </a:xfrm>
        <a:prstGeom prst="roundRect">
          <a:avLst>
            <a:gd name="adj" fmla="val 1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调研分析</a:t>
          </a:r>
        </a:p>
      </dsp:txBody>
      <dsp:txXfrm>
        <a:off x="22592" y="87346"/>
        <a:ext cx="1216356" cy="425286"/>
      </dsp:txXfrm>
    </dsp:sp>
    <dsp:sp modelId="{316A7F79-4C73-4614-ADE1-635FF2912247}">
      <dsp:nvSpPr>
        <dsp:cNvPr id="0" name=""/>
        <dsp:cNvSpPr/>
      </dsp:nvSpPr>
      <dsp:spPr bwMode="white">
        <a:xfrm>
          <a:off x="1448586" y="62621"/>
          <a:ext cx="416383" cy="474737"/>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448586" y="157568"/>
        <a:ext cx="291468" cy="284843"/>
      </dsp:txXfrm>
    </dsp:sp>
    <dsp:sp modelId="{38E2D946-F7D9-4EA9-8D57-2A5623A3A672}">
      <dsp:nvSpPr>
        <dsp:cNvPr id="0" name=""/>
        <dsp:cNvSpPr/>
      </dsp:nvSpPr>
      <dsp:spPr bwMode="white">
        <a:xfrm>
          <a:off x="2037809" y="0"/>
          <a:ext cx="1550325" cy="59998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forceAA="0">
          <a:noAutofit/>
        </a:bodyPr>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问题原因</a:t>
          </a:r>
          <a:endParaRPr sz="6000" dirty="0"/>
        </a:p>
      </dsp:txBody>
      <dsp:txXfrm>
        <a:off x="2264849" y="87865"/>
        <a:ext cx="1096245" cy="424250"/>
      </dsp:txXfrm>
    </dsp:sp>
    <dsp:sp modelId="{AD2CB772-5577-4D25-B7B8-C30D57C29C61}">
      <dsp:nvSpPr>
        <dsp:cNvPr id="0" name=""/>
        <dsp:cNvSpPr/>
      </dsp:nvSpPr>
      <dsp:spPr bwMode="white">
        <a:xfrm>
          <a:off x="3774580" y="62621"/>
          <a:ext cx="395264" cy="474737"/>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3774580" y="157568"/>
        <a:ext cx="276685" cy="284843"/>
      </dsp:txXfrm>
    </dsp:sp>
    <dsp:sp modelId="{474A0BCA-69EB-46C9-954D-3124D6478848}">
      <dsp:nvSpPr>
        <dsp:cNvPr id="0" name=""/>
        <dsp:cNvSpPr/>
      </dsp:nvSpPr>
      <dsp:spPr bwMode="white">
        <a:xfrm>
          <a:off x="4333917" y="0"/>
          <a:ext cx="1526665" cy="59998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forceAA="0">
          <a:noAutofit/>
        </a:bodyPr>
        <a:lstStyle/>
        <a:p>
          <a:pPr marL="0" lvl="0" indent="0" algn="ctr" defTabSz="800100">
            <a:lnSpc>
              <a:spcPct val="100000"/>
            </a:lnSpc>
            <a:spcBef>
              <a:spcPct val="0"/>
            </a:spcBef>
            <a:spcAft>
              <a:spcPct val="35000"/>
            </a:spcAft>
            <a:buNone/>
          </a:pPr>
          <a:r>
            <a:rPr lang="zh-CN" altLang="en-US" sz="1400" b="0" kern="1200" dirty="0">
              <a:solidFill>
                <a:srgbClr val="EF8535"/>
              </a:solidFill>
              <a:latin typeface="微软雅黑" panose="020B0503020204020204" pitchFamily="34" charset="-122"/>
              <a:ea typeface="微软雅黑" panose="020B0503020204020204" pitchFamily="34" charset="-122"/>
              <a:cs typeface="+mn-cs"/>
            </a:rPr>
            <a:t>文献回顾与知识图谱</a:t>
          </a:r>
        </a:p>
      </dsp:txBody>
      <dsp:txXfrm>
        <a:off x="4557492" y="87865"/>
        <a:ext cx="1079515" cy="424250"/>
      </dsp:txXfrm>
    </dsp:sp>
    <dsp:sp modelId="{B7ECDFD9-4630-4D27-944E-4B6C227DD92B}">
      <dsp:nvSpPr>
        <dsp:cNvPr id="0" name=""/>
        <dsp:cNvSpPr/>
      </dsp:nvSpPr>
      <dsp:spPr bwMode="white">
        <a:xfrm>
          <a:off x="6035122" y="62621"/>
          <a:ext cx="370022" cy="474737"/>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forceAA="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6035122" y="157568"/>
        <a:ext cx="259015" cy="284843"/>
      </dsp:txXfrm>
    </dsp:sp>
    <dsp:sp modelId="{CADB3AC5-E400-4078-B016-BCDF6DA6F178}">
      <dsp:nvSpPr>
        <dsp:cNvPr id="0" name=""/>
        <dsp:cNvSpPr/>
      </dsp:nvSpPr>
      <dsp:spPr bwMode="white">
        <a:xfrm>
          <a:off x="6558739" y="0"/>
          <a:ext cx="1509188" cy="59998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panose="020B0604020202020204"/>
              <a:ea typeface="微软雅黑" panose="020B0503020204020204" pitchFamily="34" charset="-122"/>
              <a:sym typeface="+mn-ea"/>
            </a:rPr>
            <a:t>产品调研</a:t>
          </a:r>
          <a:endParaRPr lang="en-US" altLang="zh-CN" sz="1600" b="1" kern="1200" dirty="0">
            <a:solidFill>
              <a:prstClr val="white"/>
            </a:solidFill>
            <a:latin typeface="Arial" panose="020B0604020202020204"/>
            <a:ea typeface="微软雅黑" panose="020B0503020204020204" pitchFamily="34" charset="-122"/>
            <a:cs typeface="+mn-cs"/>
          </a:endParaRPr>
        </a:p>
      </dsp:txBody>
      <dsp:txXfrm>
        <a:off x="6779754" y="87865"/>
        <a:ext cx="1067158" cy="424250"/>
      </dsp:txXfrm>
    </dsp:sp>
    <dsp:sp modelId="{91C2811D-576D-4D51-9FB0-A1776C814068}">
      <dsp:nvSpPr>
        <dsp:cNvPr id="0" name=""/>
        <dsp:cNvSpPr/>
      </dsp:nvSpPr>
      <dsp:spPr bwMode="white">
        <a:xfrm>
          <a:off x="8276241" y="62621"/>
          <a:ext cx="441626" cy="474737"/>
        </a:xfrm>
        <a:prstGeom prst="rightArrow">
          <a:avLst>
            <a:gd name="adj1" fmla="val 60000"/>
            <a:gd name="adj2" fmla="val 50000"/>
          </a:avLst>
        </a:prstGeom>
        <a:gradFill rotWithShape="0">
          <a:gsLst>
            <a:gs pos="0">
              <a:srgbClr val="4874CB">
                <a:tint val="60000"/>
                <a:hueOff val="0"/>
                <a:satOff val="0"/>
                <a:lumOff val="0"/>
                <a:alphaOff val="0"/>
                <a:hueOff val="-2520000"/>
              </a:srgbClr>
            </a:gs>
            <a:gs pos="100000">
              <a:srgbClr val="4874CB">
                <a:tint val="60000"/>
                <a:hueOff val="0"/>
                <a:satOff val="0"/>
                <a:lumOff val="0"/>
                <a:alphaOff val="0"/>
              </a:srgb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zh-CN" altLang="en-US" sz="1600" kern="1200">
            <a:solidFill>
              <a:prstClr val="white"/>
            </a:solidFill>
            <a:latin typeface="Arial" panose="020B0604020202020204"/>
            <a:ea typeface="微软雅黑" panose="020B0503020204020204" pitchFamily="34" charset="-122"/>
            <a:cs typeface="+mn-cs"/>
          </a:endParaRPr>
        </a:p>
      </dsp:txBody>
      <dsp:txXfrm>
        <a:off x="8276241" y="157568"/>
        <a:ext cx="309138" cy="284843"/>
      </dsp:txXfrm>
    </dsp:sp>
    <dsp:sp modelId="{AFD32B65-ED69-4C34-99BE-A705E502BF05}">
      <dsp:nvSpPr>
        <dsp:cNvPr id="0" name=""/>
        <dsp:cNvSpPr/>
      </dsp:nvSpPr>
      <dsp:spPr bwMode="white">
        <a:xfrm>
          <a:off x="8901184" y="0"/>
          <a:ext cx="1375821" cy="59998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solidFill>
                <a:prstClr val="white"/>
              </a:solidFill>
              <a:latin typeface="Arial" panose="020B0604020202020204"/>
              <a:ea typeface="微软雅黑" panose="020B0503020204020204" pitchFamily="34" charset="-122"/>
              <a:sym typeface="+mn-ea"/>
            </a:rPr>
            <a:t>设计调查</a:t>
          </a:r>
          <a:endParaRPr sz="6500"/>
        </a:p>
      </dsp:txBody>
      <dsp:txXfrm>
        <a:off x="9102668" y="87865"/>
        <a:ext cx="972853" cy="42425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9361" y="74115"/>
          <a:ext cx="1242818" cy="451748"/>
        </a:xfrm>
        <a:prstGeom prst="roundRect">
          <a:avLst>
            <a:gd name="adj" fmla="val 1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调研分析</a:t>
          </a:r>
        </a:p>
      </dsp:txBody>
      <dsp:txXfrm>
        <a:off x="22592" y="87346"/>
        <a:ext cx="1216356" cy="425286"/>
      </dsp:txXfrm>
    </dsp:sp>
    <dsp:sp modelId="{316A7F79-4C73-4614-ADE1-635FF2912247}">
      <dsp:nvSpPr>
        <dsp:cNvPr id="0" name=""/>
        <dsp:cNvSpPr/>
      </dsp:nvSpPr>
      <dsp:spPr bwMode="white">
        <a:xfrm>
          <a:off x="1448586" y="62621"/>
          <a:ext cx="416383" cy="474737"/>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448586" y="157568"/>
        <a:ext cx="291468" cy="284843"/>
      </dsp:txXfrm>
    </dsp:sp>
    <dsp:sp modelId="{38E2D946-F7D9-4EA9-8D57-2A5623A3A672}">
      <dsp:nvSpPr>
        <dsp:cNvPr id="0" name=""/>
        <dsp:cNvSpPr/>
      </dsp:nvSpPr>
      <dsp:spPr bwMode="white">
        <a:xfrm>
          <a:off x="2037809" y="0"/>
          <a:ext cx="1550325" cy="59998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forceAA="0">
          <a:noAutofit/>
        </a:bodyPr>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问题原因</a:t>
          </a:r>
          <a:endParaRPr sz="6000" dirty="0"/>
        </a:p>
      </dsp:txBody>
      <dsp:txXfrm>
        <a:off x="2264849" y="87865"/>
        <a:ext cx="1096245" cy="424250"/>
      </dsp:txXfrm>
    </dsp:sp>
    <dsp:sp modelId="{AD2CB772-5577-4D25-B7B8-C30D57C29C61}">
      <dsp:nvSpPr>
        <dsp:cNvPr id="0" name=""/>
        <dsp:cNvSpPr/>
      </dsp:nvSpPr>
      <dsp:spPr bwMode="white">
        <a:xfrm>
          <a:off x="3774580" y="62621"/>
          <a:ext cx="395264" cy="474737"/>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3774580" y="157568"/>
        <a:ext cx="276685" cy="284843"/>
      </dsp:txXfrm>
    </dsp:sp>
    <dsp:sp modelId="{474A0BCA-69EB-46C9-954D-3124D6478848}">
      <dsp:nvSpPr>
        <dsp:cNvPr id="0" name=""/>
        <dsp:cNvSpPr/>
      </dsp:nvSpPr>
      <dsp:spPr bwMode="white">
        <a:xfrm>
          <a:off x="4333917" y="0"/>
          <a:ext cx="1526665" cy="59998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forceAA="0">
          <a:noAutofit/>
        </a:bodyPr>
        <a:lstStyle/>
        <a:p>
          <a:pPr marL="0" lvl="0" indent="0" algn="ctr" defTabSz="800100">
            <a:lnSpc>
              <a:spcPct val="100000"/>
            </a:lnSpc>
            <a:spcBef>
              <a:spcPct val="0"/>
            </a:spcBef>
            <a:spcAft>
              <a:spcPct val="35000"/>
            </a:spcAft>
            <a:buNone/>
          </a:pPr>
          <a:r>
            <a:rPr lang="zh-CN" altLang="en-US" sz="1400" b="0" kern="1200" dirty="0">
              <a:solidFill>
                <a:srgbClr val="EF8535"/>
              </a:solidFill>
              <a:latin typeface="微软雅黑" panose="020B0503020204020204" pitchFamily="34" charset="-122"/>
              <a:ea typeface="微软雅黑" panose="020B0503020204020204" pitchFamily="34" charset="-122"/>
              <a:cs typeface="+mn-cs"/>
            </a:rPr>
            <a:t>文献回顾与知识图谱</a:t>
          </a:r>
        </a:p>
      </dsp:txBody>
      <dsp:txXfrm>
        <a:off x="4557492" y="87865"/>
        <a:ext cx="1079515" cy="424250"/>
      </dsp:txXfrm>
    </dsp:sp>
    <dsp:sp modelId="{B7ECDFD9-4630-4D27-944E-4B6C227DD92B}">
      <dsp:nvSpPr>
        <dsp:cNvPr id="0" name=""/>
        <dsp:cNvSpPr/>
      </dsp:nvSpPr>
      <dsp:spPr bwMode="white">
        <a:xfrm>
          <a:off x="6035122" y="62621"/>
          <a:ext cx="370022" cy="474737"/>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forceAA="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6035122" y="157568"/>
        <a:ext cx="259015" cy="284843"/>
      </dsp:txXfrm>
    </dsp:sp>
    <dsp:sp modelId="{CADB3AC5-E400-4078-B016-BCDF6DA6F178}">
      <dsp:nvSpPr>
        <dsp:cNvPr id="0" name=""/>
        <dsp:cNvSpPr/>
      </dsp:nvSpPr>
      <dsp:spPr bwMode="white">
        <a:xfrm>
          <a:off x="6558739" y="0"/>
          <a:ext cx="1509188" cy="59998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600" b="0" kern="1200" dirty="0">
              <a:solidFill>
                <a:srgbClr val="EF8535"/>
              </a:solidFill>
              <a:latin typeface="微软雅黑" panose="020B0503020204020204" pitchFamily="34" charset="-122"/>
              <a:ea typeface="微软雅黑" panose="020B0503020204020204" pitchFamily="34" charset="-122"/>
              <a:cs typeface="+mn-cs"/>
            </a:rPr>
            <a:t>产品调研</a:t>
          </a:r>
        </a:p>
      </dsp:txBody>
      <dsp:txXfrm>
        <a:off x="6779754" y="87865"/>
        <a:ext cx="1067158" cy="424250"/>
      </dsp:txXfrm>
    </dsp:sp>
    <dsp:sp modelId="{91C2811D-576D-4D51-9FB0-A1776C814068}">
      <dsp:nvSpPr>
        <dsp:cNvPr id="0" name=""/>
        <dsp:cNvSpPr/>
      </dsp:nvSpPr>
      <dsp:spPr bwMode="white">
        <a:xfrm>
          <a:off x="8276241" y="62621"/>
          <a:ext cx="441626" cy="474737"/>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forceAA="0">
          <a:noAutofit/>
        </a:bodyPr>
        <a:lstStyle/>
        <a:p>
          <a:pPr marL="0" lvl="0" indent="0" algn="ctr" defTabSz="800100">
            <a:lnSpc>
              <a:spcPct val="100000"/>
            </a:lnSpc>
            <a:spcBef>
              <a:spcPct val="0"/>
            </a:spcBef>
            <a:spcAft>
              <a:spcPct val="35000"/>
            </a:spcAft>
            <a:buNone/>
          </a:pPr>
          <a:endParaRPr lang="zh-CN" altLang="en-US" sz="1400" b="0" kern="1200">
            <a:solidFill>
              <a:srgbClr val="EF8535"/>
            </a:solidFill>
            <a:latin typeface="微软雅黑" panose="020B0503020204020204" pitchFamily="34" charset="-122"/>
            <a:ea typeface="微软雅黑" panose="020B0503020204020204" pitchFamily="34" charset="-122"/>
            <a:cs typeface="+mn-cs"/>
          </a:endParaRPr>
        </a:p>
      </dsp:txBody>
      <dsp:txXfrm>
        <a:off x="8276241" y="157568"/>
        <a:ext cx="309138" cy="284843"/>
      </dsp:txXfrm>
    </dsp:sp>
    <dsp:sp modelId="{AFD32B65-ED69-4C34-99BE-A705E502BF05}">
      <dsp:nvSpPr>
        <dsp:cNvPr id="0" name=""/>
        <dsp:cNvSpPr/>
      </dsp:nvSpPr>
      <dsp:spPr bwMode="white">
        <a:xfrm>
          <a:off x="8901184" y="0"/>
          <a:ext cx="1375821" cy="59998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panose="020B0604020202020204"/>
              <a:ea typeface="微软雅黑" panose="020B0503020204020204" pitchFamily="34" charset="-122"/>
              <a:sym typeface="+mn-ea"/>
            </a:rPr>
            <a:t>设计调查</a:t>
          </a:r>
        </a:p>
      </dsp:txBody>
      <dsp:txXfrm>
        <a:off x="9102668" y="87865"/>
        <a:ext cx="972853" cy="42425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C2487F-BCB5-4475-B5C2-0907C2DD5359}">
      <dsp:nvSpPr>
        <dsp:cNvPr id="0" name=""/>
        <dsp:cNvSpPr/>
      </dsp:nvSpPr>
      <dsp:spPr bwMode="white">
        <a:xfrm>
          <a:off x="0"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背景引入</a:t>
          </a:r>
        </a:p>
      </dsp:txBody>
      <dsp:txXfrm>
        <a:off x="15451" y="15451"/>
        <a:ext cx="1476636" cy="496625"/>
      </dsp:txXfrm>
    </dsp:sp>
    <dsp:sp modelId="{E2F744BC-9ABF-41BB-A097-10F8DF5C58BE}">
      <dsp:nvSpPr>
        <dsp:cNvPr id="0" name=""/>
        <dsp:cNvSpPr/>
      </dsp:nvSpPr>
      <dsp:spPr bwMode="white">
        <a:xfrm>
          <a:off x="1660724" y="76828"/>
          <a:ext cx="324755"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ct val="35000"/>
            </a:spcAft>
            <a:buNone/>
          </a:pPr>
          <a:endParaRPr lang="zh-CN" altLang="en-US" sz="1800" kern="1200">
            <a:latin typeface="微软雅黑" panose="020B0503020204020204" pitchFamily="34" charset="-122"/>
            <a:ea typeface="微软雅黑" panose="020B0503020204020204" pitchFamily="34" charset="-122"/>
          </a:endParaRPr>
        </a:p>
      </dsp:txBody>
      <dsp:txXfrm>
        <a:off x="1660724" y="151602"/>
        <a:ext cx="227329" cy="224321"/>
      </dsp:txXfrm>
    </dsp:sp>
    <dsp:sp modelId="{8673C2A1-A185-48D7-8290-BD6EC4BF2118}">
      <dsp:nvSpPr>
        <dsp:cNvPr id="0" name=""/>
        <dsp:cNvSpPr/>
      </dsp:nvSpPr>
      <dsp:spPr bwMode="white">
        <a:xfrm>
          <a:off x="2120284"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调研分析</a:t>
          </a:r>
        </a:p>
      </dsp:txBody>
      <dsp:txXfrm>
        <a:off x="2135735" y="15451"/>
        <a:ext cx="1476636" cy="496625"/>
      </dsp:txXfrm>
    </dsp:sp>
    <dsp:sp modelId="{316A7F79-4C73-4614-ADE1-635FF2912247}">
      <dsp:nvSpPr>
        <dsp:cNvPr id="0" name=""/>
        <dsp:cNvSpPr/>
      </dsp:nvSpPr>
      <dsp:spPr bwMode="white">
        <a:xfrm>
          <a:off x="3778576"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a:off x="3778576" y="151602"/>
        <a:ext cx="223719" cy="224321"/>
      </dsp:txXfrm>
    </dsp:sp>
    <dsp:sp modelId="{F89634FA-9343-492C-ADC9-B8577AA0E7B2}">
      <dsp:nvSpPr>
        <dsp:cNvPr id="0" name=""/>
        <dsp:cNvSpPr/>
      </dsp:nvSpPr>
      <dsp:spPr bwMode="white">
        <a:xfrm>
          <a:off x="4230837" y="0"/>
          <a:ext cx="1507538" cy="527527"/>
        </a:xfrm>
        <a:prstGeom prst="roundRect">
          <a:avLst>
            <a:gd name="adj" fmla="val 10000"/>
          </a:avLst>
        </a:prstGeom>
        <a:solidFill>
          <a:srgbClr val="EE822F">
            <a:lumMod val="60000"/>
            <a:lumOff val="40000"/>
          </a:srgbClr>
        </a:solidFill>
        <a:ln w="19050">
          <a:solidFill>
            <a:srgbClr val="EE822F">
              <a:lumMod val="75000"/>
            </a:srgbClr>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1" kern="1200" dirty="0">
              <a:solidFill>
                <a:srgbClr val="EE822F">
                  <a:lumMod val="75000"/>
                </a:srgbClr>
              </a:solidFill>
              <a:latin typeface="微软雅黑" panose="020B0503020204020204" pitchFamily="34" charset="-122"/>
              <a:ea typeface="微软雅黑" panose="020B0503020204020204" pitchFamily="34" charset="-122"/>
              <a:cs typeface="+mn-cs"/>
            </a:rPr>
            <a:t>程序设计</a:t>
          </a:r>
        </a:p>
      </dsp:txBody>
      <dsp:txXfrm>
        <a:off x="4246288" y="15451"/>
        <a:ext cx="1476636" cy="496625"/>
      </dsp:txXfrm>
    </dsp:sp>
    <dsp:sp modelId="{F4B622FC-63DA-49B1-9385-46458036D351}">
      <dsp:nvSpPr>
        <dsp:cNvPr id="0" name=""/>
        <dsp:cNvSpPr/>
      </dsp:nvSpPr>
      <dsp:spPr bwMode="white">
        <a:xfrm>
          <a:off x="5889129"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ct val="35000"/>
            </a:spcAft>
            <a:buNone/>
          </a:pPr>
          <a:endParaRPr lang="zh-CN" altLang="en-US" sz="1800" kern="1200">
            <a:latin typeface="微软雅黑" panose="020B0503020204020204" pitchFamily="34" charset="-122"/>
            <a:ea typeface="微软雅黑" panose="020B0503020204020204" pitchFamily="34" charset="-122"/>
          </a:endParaRPr>
        </a:p>
      </dsp:txBody>
      <dsp:txXfrm>
        <a:off x="5889129" y="151602"/>
        <a:ext cx="223719" cy="224321"/>
      </dsp:txXfrm>
    </dsp:sp>
    <dsp:sp modelId="{BF5B544D-0033-4913-BE7F-A17C0D0A8EE1}">
      <dsp:nvSpPr>
        <dsp:cNvPr id="0" name=""/>
        <dsp:cNvSpPr/>
      </dsp:nvSpPr>
      <dsp:spPr bwMode="white">
        <a:xfrm>
          <a:off x="6341390"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t>技术实现</a:t>
          </a:r>
        </a:p>
      </dsp:txBody>
      <dsp:txXfrm>
        <a:off x="6356841" y="15451"/>
        <a:ext cx="1476636" cy="496625"/>
      </dsp:txXfrm>
    </dsp:sp>
    <dsp:sp modelId="{1345365D-A2E1-4545-8E85-50C15D6D17B1}">
      <dsp:nvSpPr>
        <dsp:cNvPr id="0" name=""/>
        <dsp:cNvSpPr/>
      </dsp:nvSpPr>
      <dsp:spPr bwMode="white">
        <a:xfrm>
          <a:off x="7999682"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a:off x="7999682" y="151602"/>
        <a:ext cx="223719" cy="224321"/>
      </dsp:txXfrm>
    </dsp:sp>
    <dsp:sp modelId="{AFD32B65-ED69-4C34-99BE-A705E502BF05}">
      <dsp:nvSpPr>
        <dsp:cNvPr id="0" name=""/>
        <dsp:cNvSpPr/>
      </dsp:nvSpPr>
      <dsp:spPr bwMode="white">
        <a:xfrm>
          <a:off x="8451944"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t>创新特色</a:t>
          </a:r>
        </a:p>
      </dsp:txBody>
      <dsp:txXfrm>
        <a:off x="8467395" y="15451"/>
        <a:ext cx="1476636" cy="49662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8914" y="0"/>
          <a:ext cx="1583837"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sp:txBody>
      <dsp:txXfrm>
        <a:off x="24840" y="15926"/>
        <a:ext cx="1551985" cy="511908"/>
      </dsp:txXfrm>
    </dsp:sp>
    <dsp:sp modelId="{316A7F79-4C73-4614-ADE1-635FF2912247}">
      <dsp:nvSpPr>
        <dsp:cNvPr id="0" name=""/>
        <dsp:cNvSpPr/>
      </dsp:nvSpPr>
      <dsp:spPr bwMode="white">
        <a:xfrm>
          <a:off x="1785674" y="32655"/>
          <a:ext cx="408996"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785674" y="128345"/>
        <a:ext cx="286297" cy="287068"/>
      </dsp:txXfrm>
    </dsp:sp>
    <dsp:sp modelId="{38E2D946-F7D9-4EA9-8D57-2A5623A3A672}">
      <dsp:nvSpPr>
        <dsp:cNvPr id="0" name=""/>
        <dsp:cNvSpPr/>
      </dsp:nvSpPr>
      <dsp:spPr bwMode="white">
        <a:xfrm>
          <a:off x="2364443" y="0"/>
          <a:ext cx="1806567" cy="543760"/>
        </a:xfrm>
        <a:prstGeom prst="ellipse">
          <a:avLst/>
        </a:prstGeom>
        <a:solidFill>
          <a:schemeClr val="accent2"/>
        </a:solidFill>
        <a:ln w="19050">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schemeClr val="bg1"/>
              </a:solidFill>
            </a:rPr>
            <a:t>设计理念</a:t>
          </a:r>
        </a:p>
      </dsp:txBody>
      <dsp:txXfrm>
        <a:off x="2629009" y="79632"/>
        <a:ext cx="1277435" cy="384496"/>
      </dsp:txXfrm>
    </dsp:sp>
    <dsp:sp modelId="{AD2CB772-5577-4D25-B7B8-C30D57C29C61}">
      <dsp:nvSpPr>
        <dsp:cNvPr id="0" name=""/>
        <dsp:cNvSpPr/>
      </dsp:nvSpPr>
      <dsp:spPr bwMode="white">
        <a:xfrm>
          <a:off x="4363932" y="32655"/>
          <a:ext cx="408996" cy="478448"/>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zh-CN" altLang="en-US" sz="2100" kern="1200"/>
        </a:p>
      </dsp:txBody>
      <dsp:txXfrm>
        <a:off x="4363932" y="128345"/>
        <a:ext cx="286297" cy="287068"/>
      </dsp:txXfrm>
    </dsp:sp>
    <dsp:sp modelId="{474A0BCA-69EB-46C9-954D-3124D6478848}">
      <dsp:nvSpPr>
        <dsp:cNvPr id="0" name=""/>
        <dsp:cNvSpPr/>
      </dsp:nvSpPr>
      <dsp:spPr bwMode="white">
        <a:xfrm>
          <a:off x="4942701" y="0"/>
          <a:ext cx="1804676"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程序内容</a:t>
          </a:r>
        </a:p>
      </dsp:txBody>
      <dsp:txXfrm>
        <a:off x="5206990" y="79632"/>
        <a:ext cx="1276098" cy="384496"/>
      </dsp:txXfrm>
    </dsp:sp>
    <dsp:sp modelId="{B7ECDFD9-4630-4D27-944E-4B6C227DD92B}">
      <dsp:nvSpPr>
        <dsp:cNvPr id="0" name=""/>
        <dsp:cNvSpPr/>
      </dsp:nvSpPr>
      <dsp:spPr bwMode="white">
        <a:xfrm>
          <a:off x="6923280" y="32655"/>
          <a:ext cx="372914" cy="478448"/>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zh-CN" altLang="en-US" sz="2100" kern="1200"/>
        </a:p>
      </dsp:txBody>
      <dsp:txXfrm>
        <a:off x="6923280" y="128345"/>
        <a:ext cx="261040" cy="287068"/>
      </dsp:txXfrm>
    </dsp:sp>
    <dsp:sp modelId="{CADB3AC5-E400-4078-B016-BCDF6DA6F178}">
      <dsp:nvSpPr>
        <dsp:cNvPr id="0" name=""/>
        <dsp:cNvSpPr/>
      </dsp:nvSpPr>
      <dsp:spPr bwMode="white">
        <a:xfrm>
          <a:off x="7450990" y="0"/>
          <a:ext cx="1755867"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结构规划</a:t>
          </a:r>
        </a:p>
      </dsp:txBody>
      <dsp:txXfrm>
        <a:off x="7708131" y="79632"/>
        <a:ext cx="1241585" cy="38449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8914" y="0"/>
          <a:ext cx="1583837"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sp:txBody>
      <dsp:txXfrm>
        <a:off x="24840" y="15926"/>
        <a:ext cx="1551985" cy="511908"/>
      </dsp:txXfrm>
    </dsp:sp>
    <dsp:sp modelId="{316A7F79-4C73-4614-ADE1-635FF2912247}">
      <dsp:nvSpPr>
        <dsp:cNvPr id="0" name=""/>
        <dsp:cNvSpPr/>
      </dsp:nvSpPr>
      <dsp:spPr bwMode="white">
        <a:xfrm>
          <a:off x="1785674" y="32655"/>
          <a:ext cx="408996"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785674" y="128345"/>
        <a:ext cx="286297" cy="287068"/>
      </dsp:txXfrm>
    </dsp:sp>
    <dsp:sp modelId="{38E2D946-F7D9-4EA9-8D57-2A5623A3A672}">
      <dsp:nvSpPr>
        <dsp:cNvPr id="0" name=""/>
        <dsp:cNvSpPr/>
      </dsp:nvSpPr>
      <dsp:spPr bwMode="white">
        <a:xfrm>
          <a:off x="2364443" y="0"/>
          <a:ext cx="1806567" cy="543760"/>
        </a:xfrm>
        <a:prstGeom prst="ellipse">
          <a:avLst/>
        </a:prstGeom>
        <a:solidFill>
          <a:schemeClr val="accent2"/>
        </a:solidFill>
        <a:ln w="19050">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schemeClr val="bg1"/>
              </a:solidFill>
            </a:rPr>
            <a:t>设计理念</a:t>
          </a:r>
          <a:endParaRPr lang="zh-CN" sz="1600" b="1" kern="1200" dirty="0">
            <a:solidFill>
              <a:schemeClr val="bg1"/>
            </a:solidFill>
          </a:endParaRPr>
        </a:p>
      </dsp:txBody>
      <dsp:txXfrm>
        <a:off x="2629009" y="79632"/>
        <a:ext cx="1277435" cy="384496"/>
      </dsp:txXfrm>
    </dsp:sp>
    <dsp:sp modelId="{AD2CB772-5577-4D25-B7B8-C30D57C29C61}">
      <dsp:nvSpPr>
        <dsp:cNvPr id="0" name=""/>
        <dsp:cNvSpPr/>
      </dsp:nvSpPr>
      <dsp:spPr bwMode="white">
        <a:xfrm>
          <a:off x="4363932" y="32655"/>
          <a:ext cx="408996" cy="478448"/>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zh-CN" altLang="en-US" sz="2100" kern="1200"/>
        </a:p>
      </dsp:txBody>
      <dsp:txXfrm>
        <a:off x="4363932" y="128345"/>
        <a:ext cx="286297" cy="287068"/>
      </dsp:txXfrm>
    </dsp:sp>
    <dsp:sp modelId="{474A0BCA-69EB-46C9-954D-3124D6478848}">
      <dsp:nvSpPr>
        <dsp:cNvPr id="0" name=""/>
        <dsp:cNvSpPr/>
      </dsp:nvSpPr>
      <dsp:spPr bwMode="white">
        <a:xfrm>
          <a:off x="4942701" y="0"/>
          <a:ext cx="1804676"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程序内容</a:t>
          </a:r>
          <a:endParaRPr lang="zh-CN" sz="1600" kern="1200" dirty="0"/>
        </a:p>
      </dsp:txBody>
      <dsp:txXfrm>
        <a:off x="5206990" y="79632"/>
        <a:ext cx="1276098" cy="384496"/>
      </dsp:txXfrm>
    </dsp:sp>
    <dsp:sp modelId="{B7ECDFD9-4630-4D27-944E-4B6C227DD92B}">
      <dsp:nvSpPr>
        <dsp:cNvPr id="0" name=""/>
        <dsp:cNvSpPr/>
      </dsp:nvSpPr>
      <dsp:spPr bwMode="white">
        <a:xfrm>
          <a:off x="6923280" y="32655"/>
          <a:ext cx="372914" cy="478448"/>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zh-CN" altLang="en-US" sz="2100" kern="1200"/>
        </a:p>
      </dsp:txBody>
      <dsp:txXfrm>
        <a:off x="6923280" y="128345"/>
        <a:ext cx="261040" cy="287068"/>
      </dsp:txXfrm>
    </dsp:sp>
    <dsp:sp modelId="{CADB3AC5-E400-4078-B016-BCDF6DA6F178}">
      <dsp:nvSpPr>
        <dsp:cNvPr id="0" name=""/>
        <dsp:cNvSpPr/>
      </dsp:nvSpPr>
      <dsp:spPr bwMode="white">
        <a:xfrm>
          <a:off x="7450990" y="0"/>
          <a:ext cx="1755867"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结构规划</a:t>
          </a:r>
        </a:p>
      </dsp:txBody>
      <dsp:txXfrm>
        <a:off x="7708131" y="79632"/>
        <a:ext cx="1241585" cy="38449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8914" y="0"/>
          <a:ext cx="1583837"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sp:txBody>
      <dsp:txXfrm>
        <a:off x="24840" y="15926"/>
        <a:ext cx="1551985" cy="511908"/>
      </dsp:txXfrm>
    </dsp:sp>
    <dsp:sp modelId="{316A7F79-4C73-4614-ADE1-635FF2912247}">
      <dsp:nvSpPr>
        <dsp:cNvPr id="0" name=""/>
        <dsp:cNvSpPr/>
      </dsp:nvSpPr>
      <dsp:spPr bwMode="white">
        <a:xfrm>
          <a:off x="1785674" y="32655"/>
          <a:ext cx="408996"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785674" y="128345"/>
        <a:ext cx="286297" cy="287068"/>
      </dsp:txXfrm>
    </dsp:sp>
    <dsp:sp modelId="{38E2D946-F7D9-4EA9-8D57-2A5623A3A672}">
      <dsp:nvSpPr>
        <dsp:cNvPr id="0" name=""/>
        <dsp:cNvSpPr/>
      </dsp:nvSpPr>
      <dsp:spPr bwMode="white">
        <a:xfrm>
          <a:off x="2364443" y="0"/>
          <a:ext cx="180656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设计理念</a:t>
          </a:r>
        </a:p>
      </dsp:txBody>
      <dsp:txXfrm>
        <a:off x="2629009" y="79632"/>
        <a:ext cx="1277435" cy="384496"/>
      </dsp:txXfrm>
    </dsp:sp>
    <dsp:sp modelId="{AD2CB772-5577-4D25-B7B8-C30D57C29C61}">
      <dsp:nvSpPr>
        <dsp:cNvPr id="0" name=""/>
        <dsp:cNvSpPr/>
      </dsp:nvSpPr>
      <dsp:spPr bwMode="white">
        <a:xfrm>
          <a:off x="4363932" y="32655"/>
          <a:ext cx="408996"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4363932" y="128345"/>
        <a:ext cx="286297" cy="287068"/>
      </dsp:txXfrm>
    </dsp:sp>
    <dsp:sp modelId="{474A0BCA-69EB-46C9-954D-3124D6478848}">
      <dsp:nvSpPr>
        <dsp:cNvPr id="0" name=""/>
        <dsp:cNvSpPr/>
      </dsp:nvSpPr>
      <dsp:spPr bwMode="white">
        <a:xfrm>
          <a:off x="4942701" y="0"/>
          <a:ext cx="1804676"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panose="020B0604020202020204"/>
              <a:ea typeface="微软雅黑" panose="020B0503020204020204" pitchFamily="34" charset="-122"/>
              <a:cs typeface="+mn-cs"/>
            </a:rPr>
            <a:t>程序内容</a:t>
          </a:r>
        </a:p>
      </dsp:txBody>
      <dsp:txXfrm>
        <a:off x="5206990" y="79632"/>
        <a:ext cx="1276098" cy="384496"/>
      </dsp:txXfrm>
    </dsp:sp>
    <dsp:sp modelId="{B7ECDFD9-4630-4D27-944E-4B6C227DD92B}">
      <dsp:nvSpPr>
        <dsp:cNvPr id="0" name=""/>
        <dsp:cNvSpPr/>
      </dsp:nvSpPr>
      <dsp:spPr bwMode="white">
        <a:xfrm>
          <a:off x="6923280" y="32655"/>
          <a:ext cx="372914" cy="478448"/>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zh-CN" altLang="en-US" sz="2100" kern="1200"/>
        </a:p>
      </dsp:txBody>
      <dsp:txXfrm>
        <a:off x="6923280" y="128345"/>
        <a:ext cx="261040" cy="287068"/>
      </dsp:txXfrm>
    </dsp:sp>
    <dsp:sp modelId="{CADB3AC5-E400-4078-B016-BCDF6DA6F178}">
      <dsp:nvSpPr>
        <dsp:cNvPr id="0" name=""/>
        <dsp:cNvSpPr/>
      </dsp:nvSpPr>
      <dsp:spPr bwMode="white">
        <a:xfrm>
          <a:off x="7450990" y="0"/>
          <a:ext cx="1755867"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核心功能</a:t>
          </a:r>
          <a:endParaRPr lang="en-US" altLang="zh-CN" sz="1600" kern="1200" dirty="0"/>
        </a:p>
      </dsp:txBody>
      <dsp:txXfrm>
        <a:off x="7708131" y="79632"/>
        <a:ext cx="1241585" cy="38449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8914" y="0"/>
          <a:ext cx="1583837"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sp:txBody>
      <dsp:txXfrm>
        <a:off x="24840" y="15926"/>
        <a:ext cx="1551985" cy="511908"/>
      </dsp:txXfrm>
    </dsp:sp>
    <dsp:sp modelId="{316A7F79-4C73-4614-ADE1-635FF2912247}">
      <dsp:nvSpPr>
        <dsp:cNvPr id="0" name=""/>
        <dsp:cNvSpPr/>
      </dsp:nvSpPr>
      <dsp:spPr bwMode="white">
        <a:xfrm>
          <a:off x="1785674" y="32655"/>
          <a:ext cx="408996"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785674" y="128345"/>
        <a:ext cx="286297" cy="287068"/>
      </dsp:txXfrm>
    </dsp:sp>
    <dsp:sp modelId="{38E2D946-F7D9-4EA9-8D57-2A5623A3A672}">
      <dsp:nvSpPr>
        <dsp:cNvPr id="0" name=""/>
        <dsp:cNvSpPr/>
      </dsp:nvSpPr>
      <dsp:spPr bwMode="white">
        <a:xfrm>
          <a:off x="2364443" y="0"/>
          <a:ext cx="180656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设计理念</a:t>
          </a:r>
        </a:p>
      </dsp:txBody>
      <dsp:txXfrm>
        <a:off x="2629009" y="79632"/>
        <a:ext cx="1277435" cy="384496"/>
      </dsp:txXfrm>
    </dsp:sp>
    <dsp:sp modelId="{AD2CB772-5577-4D25-B7B8-C30D57C29C61}">
      <dsp:nvSpPr>
        <dsp:cNvPr id="0" name=""/>
        <dsp:cNvSpPr/>
      </dsp:nvSpPr>
      <dsp:spPr bwMode="white">
        <a:xfrm>
          <a:off x="4363932" y="32655"/>
          <a:ext cx="408996"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4363932" y="128345"/>
        <a:ext cx="286297" cy="287068"/>
      </dsp:txXfrm>
    </dsp:sp>
    <dsp:sp modelId="{474A0BCA-69EB-46C9-954D-3124D6478848}">
      <dsp:nvSpPr>
        <dsp:cNvPr id="0" name=""/>
        <dsp:cNvSpPr/>
      </dsp:nvSpPr>
      <dsp:spPr bwMode="white">
        <a:xfrm>
          <a:off x="4942701" y="0"/>
          <a:ext cx="1804676"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panose="020B0604020202020204"/>
              <a:ea typeface="微软雅黑" panose="020B0503020204020204" pitchFamily="34" charset="-122"/>
              <a:cs typeface="+mn-cs"/>
            </a:rPr>
            <a:t>程序内容</a:t>
          </a:r>
        </a:p>
      </dsp:txBody>
      <dsp:txXfrm>
        <a:off x="5206990" y="79632"/>
        <a:ext cx="1276098" cy="384496"/>
      </dsp:txXfrm>
    </dsp:sp>
    <dsp:sp modelId="{B7ECDFD9-4630-4D27-944E-4B6C227DD92B}">
      <dsp:nvSpPr>
        <dsp:cNvPr id="0" name=""/>
        <dsp:cNvSpPr/>
      </dsp:nvSpPr>
      <dsp:spPr bwMode="white">
        <a:xfrm>
          <a:off x="6923280" y="32655"/>
          <a:ext cx="372914" cy="478448"/>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933450">
            <a:lnSpc>
              <a:spcPct val="90000"/>
            </a:lnSpc>
            <a:spcBef>
              <a:spcPct val="0"/>
            </a:spcBef>
            <a:spcAft>
              <a:spcPct val="35000"/>
            </a:spcAft>
            <a:buNone/>
          </a:pPr>
          <a:endParaRPr lang="zh-CN" altLang="en-US" sz="2100" kern="1200"/>
        </a:p>
      </dsp:txBody>
      <dsp:txXfrm>
        <a:off x="6923280" y="128345"/>
        <a:ext cx="261040" cy="287068"/>
      </dsp:txXfrm>
    </dsp:sp>
    <dsp:sp modelId="{CADB3AC5-E400-4078-B016-BCDF6DA6F178}">
      <dsp:nvSpPr>
        <dsp:cNvPr id="0" name=""/>
        <dsp:cNvSpPr/>
      </dsp:nvSpPr>
      <dsp:spPr bwMode="white">
        <a:xfrm>
          <a:off x="7450990" y="0"/>
          <a:ext cx="1755867"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kern="1200" dirty="0"/>
            <a:t>结构规划</a:t>
          </a:r>
        </a:p>
      </dsp:txBody>
      <dsp:txXfrm>
        <a:off x="7708131" y="79632"/>
        <a:ext cx="1241585" cy="38449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8914" y="0"/>
          <a:ext cx="1583837"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sp:txBody>
      <dsp:txXfrm>
        <a:off x="24840" y="15926"/>
        <a:ext cx="1551985" cy="511908"/>
      </dsp:txXfrm>
    </dsp:sp>
    <dsp:sp modelId="{316A7F79-4C73-4614-ADE1-635FF2912247}">
      <dsp:nvSpPr>
        <dsp:cNvPr id="0" name=""/>
        <dsp:cNvSpPr/>
      </dsp:nvSpPr>
      <dsp:spPr bwMode="white">
        <a:xfrm>
          <a:off x="1785674" y="32655"/>
          <a:ext cx="408996"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785674" y="128345"/>
        <a:ext cx="286297" cy="287068"/>
      </dsp:txXfrm>
    </dsp:sp>
    <dsp:sp modelId="{38E2D946-F7D9-4EA9-8D57-2A5623A3A672}">
      <dsp:nvSpPr>
        <dsp:cNvPr id="0" name=""/>
        <dsp:cNvSpPr/>
      </dsp:nvSpPr>
      <dsp:spPr bwMode="white">
        <a:xfrm>
          <a:off x="2364443" y="0"/>
          <a:ext cx="180656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设计理念</a:t>
          </a:r>
        </a:p>
      </dsp:txBody>
      <dsp:txXfrm>
        <a:off x="2629009" y="79632"/>
        <a:ext cx="1277435" cy="384496"/>
      </dsp:txXfrm>
    </dsp:sp>
    <dsp:sp modelId="{AD2CB772-5577-4D25-B7B8-C30D57C29C61}">
      <dsp:nvSpPr>
        <dsp:cNvPr id="0" name=""/>
        <dsp:cNvSpPr/>
      </dsp:nvSpPr>
      <dsp:spPr bwMode="white">
        <a:xfrm>
          <a:off x="4363932" y="32655"/>
          <a:ext cx="408996"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4363932" y="128345"/>
        <a:ext cx="286297" cy="287068"/>
      </dsp:txXfrm>
    </dsp:sp>
    <dsp:sp modelId="{474A0BCA-69EB-46C9-954D-3124D6478848}">
      <dsp:nvSpPr>
        <dsp:cNvPr id="0" name=""/>
        <dsp:cNvSpPr/>
      </dsp:nvSpPr>
      <dsp:spPr bwMode="white">
        <a:xfrm>
          <a:off x="4942701" y="0"/>
          <a:ext cx="1804676"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程序内容</a:t>
          </a:r>
        </a:p>
      </dsp:txBody>
      <dsp:txXfrm>
        <a:off x="5206990" y="79632"/>
        <a:ext cx="1276098" cy="384496"/>
      </dsp:txXfrm>
    </dsp:sp>
    <dsp:sp modelId="{B7ECDFD9-4630-4D27-944E-4B6C227DD92B}">
      <dsp:nvSpPr>
        <dsp:cNvPr id="0" name=""/>
        <dsp:cNvSpPr/>
      </dsp:nvSpPr>
      <dsp:spPr bwMode="white">
        <a:xfrm>
          <a:off x="6923280" y="32655"/>
          <a:ext cx="372914"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6923280" y="128345"/>
        <a:ext cx="261040" cy="287068"/>
      </dsp:txXfrm>
    </dsp:sp>
    <dsp:sp modelId="{CADB3AC5-E400-4078-B016-BCDF6DA6F178}">
      <dsp:nvSpPr>
        <dsp:cNvPr id="0" name=""/>
        <dsp:cNvSpPr/>
      </dsp:nvSpPr>
      <dsp:spPr bwMode="white">
        <a:xfrm>
          <a:off x="7450990" y="0"/>
          <a:ext cx="1755867"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panose="020B0604020202020204"/>
              <a:ea typeface="微软雅黑" panose="020B0503020204020204" pitchFamily="34" charset="-122"/>
              <a:cs typeface="+mn-cs"/>
            </a:rPr>
            <a:t>结构规划</a:t>
          </a:r>
        </a:p>
      </dsp:txBody>
      <dsp:txXfrm>
        <a:off x="7708131" y="79632"/>
        <a:ext cx="1241585" cy="38449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8914" y="0"/>
          <a:ext cx="1583837"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sp:txBody>
      <dsp:txXfrm>
        <a:off x="24840" y="15926"/>
        <a:ext cx="1551985" cy="511908"/>
      </dsp:txXfrm>
    </dsp:sp>
    <dsp:sp modelId="{316A7F79-4C73-4614-ADE1-635FF2912247}">
      <dsp:nvSpPr>
        <dsp:cNvPr id="0" name=""/>
        <dsp:cNvSpPr/>
      </dsp:nvSpPr>
      <dsp:spPr bwMode="white">
        <a:xfrm>
          <a:off x="1785674" y="32655"/>
          <a:ext cx="408996"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785674" y="128345"/>
        <a:ext cx="286297" cy="287068"/>
      </dsp:txXfrm>
    </dsp:sp>
    <dsp:sp modelId="{38E2D946-F7D9-4EA9-8D57-2A5623A3A672}">
      <dsp:nvSpPr>
        <dsp:cNvPr id="0" name=""/>
        <dsp:cNvSpPr/>
      </dsp:nvSpPr>
      <dsp:spPr bwMode="white">
        <a:xfrm>
          <a:off x="2364443" y="0"/>
          <a:ext cx="180656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设计理念</a:t>
          </a:r>
        </a:p>
      </dsp:txBody>
      <dsp:txXfrm>
        <a:off x="2629009" y="79632"/>
        <a:ext cx="1277435" cy="384496"/>
      </dsp:txXfrm>
    </dsp:sp>
    <dsp:sp modelId="{AD2CB772-5577-4D25-B7B8-C30D57C29C61}">
      <dsp:nvSpPr>
        <dsp:cNvPr id="0" name=""/>
        <dsp:cNvSpPr/>
      </dsp:nvSpPr>
      <dsp:spPr bwMode="white">
        <a:xfrm>
          <a:off x="4363932" y="32655"/>
          <a:ext cx="408996"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4363932" y="128345"/>
        <a:ext cx="286297" cy="287068"/>
      </dsp:txXfrm>
    </dsp:sp>
    <dsp:sp modelId="{474A0BCA-69EB-46C9-954D-3124D6478848}">
      <dsp:nvSpPr>
        <dsp:cNvPr id="0" name=""/>
        <dsp:cNvSpPr/>
      </dsp:nvSpPr>
      <dsp:spPr bwMode="white">
        <a:xfrm>
          <a:off x="4942701" y="0"/>
          <a:ext cx="1804676"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程序内容</a:t>
          </a:r>
        </a:p>
      </dsp:txBody>
      <dsp:txXfrm>
        <a:off x="5206990" y="79632"/>
        <a:ext cx="1276098" cy="384496"/>
      </dsp:txXfrm>
    </dsp:sp>
    <dsp:sp modelId="{B7ECDFD9-4630-4D27-944E-4B6C227DD92B}">
      <dsp:nvSpPr>
        <dsp:cNvPr id="0" name=""/>
        <dsp:cNvSpPr/>
      </dsp:nvSpPr>
      <dsp:spPr bwMode="white">
        <a:xfrm>
          <a:off x="6923280" y="32655"/>
          <a:ext cx="372914"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6923280" y="128345"/>
        <a:ext cx="261040" cy="287068"/>
      </dsp:txXfrm>
    </dsp:sp>
    <dsp:sp modelId="{CADB3AC5-E400-4078-B016-BCDF6DA6F178}">
      <dsp:nvSpPr>
        <dsp:cNvPr id="0" name=""/>
        <dsp:cNvSpPr/>
      </dsp:nvSpPr>
      <dsp:spPr bwMode="white">
        <a:xfrm>
          <a:off x="7450990" y="0"/>
          <a:ext cx="1755867"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panose="020B0604020202020204"/>
              <a:ea typeface="微软雅黑" panose="020B0503020204020204" pitchFamily="34" charset="-122"/>
              <a:cs typeface="+mn-cs"/>
            </a:rPr>
            <a:t>结构规划</a:t>
          </a:r>
        </a:p>
      </dsp:txBody>
      <dsp:txXfrm>
        <a:off x="7708131" y="79632"/>
        <a:ext cx="1241585" cy="38449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8914" y="0"/>
          <a:ext cx="1583837"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程序设计</a:t>
          </a:r>
        </a:p>
      </dsp:txBody>
      <dsp:txXfrm>
        <a:off x="24840" y="15926"/>
        <a:ext cx="1551985" cy="511908"/>
      </dsp:txXfrm>
    </dsp:sp>
    <dsp:sp modelId="{316A7F79-4C73-4614-ADE1-635FF2912247}">
      <dsp:nvSpPr>
        <dsp:cNvPr id="0" name=""/>
        <dsp:cNvSpPr/>
      </dsp:nvSpPr>
      <dsp:spPr bwMode="white">
        <a:xfrm>
          <a:off x="1785674" y="32655"/>
          <a:ext cx="408996"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1785674" y="128345"/>
        <a:ext cx="286297" cy="287068"/>
      </dsp:txXfrm>
    </dsp:sp>
    <dsp:sp modelId="{38E2D946-F7D9-4EA9-8D57-2A5623A3A672}">
      <dsp:nvSpPr>
        <dsp:cNvPr id="0" name=""/>
        <dsp:cNvSpPr/>
      </dsp:nvSpPr>
      <dsp:spPr bwMode="white">
        <a:xfrm>
          <a:off x="2364443" y="0"/>
          <a:ext cx="180656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设计理念</a:t>
          </a:r>
        </a:p>
      </dsp:txBody>
      <dsp:txXfrm>
        <a:off x="2629009" y="79632"/>
        <a:ext cx="1277435" cy="384496"/>
      </dsp:txXfrm>
    </dsp:sp>
    <dsp:sp modelId="{AD2CB772-5577-4D25-B7B8-C30D57C29C61}">
      <dsp:nvSpPr>
        <dsp:cNvPr id="0" name=""/>
        <dsp:cNvSpPr/>
      </dsp:nvSpPr>
      <dsp:spPr bwMode="white">
        <a:xfrm>
          <a:off x="4363932" y="32655"/>
          <a:ext cx="408996"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4363932" y="128345"/>
        <a:ext cx="286297" cy="287068"/>
      </dsp:txXfrm>
    </dsp:sp>
    <dsp:sp modelId="{474A0BCA-69EB-46C9-954D-3124D6478848}">
      <dsp:nvSpPr>
        <dsp:cNvPr id="0" name=""/>
        <dsp:cNvSpPr/>
      </dsp:nvSpPr>
      <dsp:spPr bwMode="white">
        <a:xfrm>
          <a:off x="4942701" y="0"/>
          <a:ext cx="1804676"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程序内容</a:t>
          </a:r>
        </a:p>
      </dsp:txBody>
      <dsp:txXfrm>
        <a:off x="5206990" y="79632"/>
        <a:ext cx="1276098" cy="384496"/>
      </dsp:txXfrm>
    </dsp:sp>
    <dsp:sp modelId="{B7ECDFD9-4630-4D27-944E-4B6C227DD92B}">
      <dsp:nvSpPr>
        <dsp:cNvPr id="0" name=""/>
        <dsp:cNvSpPr/>
      </dsp:nvSpPr>
      <dsp:spPr bwMode="white">
        <a:xfrm>
          <a:off x="6923280" y="32655"/>
          <a:ext cx="372914" cy="478448"/>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800" b="0" kern="1200">
            <a:solidFill>
              <a:srgbClr val="EF8535"/>
            </a:solidFill>
            <a:latin typeface="微软雅黑" panose="020B0503020204020204" pitchFamily="34" charset="-122"/>
            <a:ea typeface="微软雅黑" panose="020B0503020204020204" pitchFamily="34" charset="-122"/>
            <a:cs typeface="+mn-cs"/>
          </a:endParaRPr>
        </a:p>
      </dsp:txBody>
      <dsp:txXfrm>
        <a:off x="6923280" y="128345"/>
        <a:ext cx="261040" cy="287068"/>
      </dsp:txXfrm>
    </dsp:sp>
    <dsp:sp modelId="{CADB3AC5-E400-4078-B016-BCDF6DA6F178}">
      <dsp:nvSpPr>
        <dsp:cNvPr id="0" name=""/>
        <dsp:cNvSpPr/>
      </dsp:nvSpPr>
      <dsp:spPr bwMode="white">
        <a:xfrm>
          <a:off x="7450990" y="0"/>
          <a:ext cx="1755867"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600" b="1" kern="1200" dirty="0">
              <a:solidFill>
                <a:prstClr val="white"/>
              </a:solidFill>
              <a:latin typeface="Arial" panose="020B0604020202020204"/>
              <a:ea typeface="微软雅黑" panose="020B0503020204020204" pitchFamily="34" charset="-122"/>
              <a:cs typeface="+mn-cs"/>
            </a:rPr>
            <a:t>结构规划</a:t>
          </a:r>
        </a:p>
      </dsp:txBody>
      <dsp:txXfrm>
        <a:off x="7708131" y="79632"/>
        <a:ext cx="1241585" cy="384496"/>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C2487F-BCB5-4475-B5C2-0907C2DD5359}">
      <dsp:nvSpPr>
        <dsp:cNvPr id="0" name=""/>
        <dsp:cNvSpPr/>
      </dsp:nvSpPr>
      <dsp:spPr bwMode="white">
        <a:xfrm>
          <a:off x="0"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背景引入</a:t>
          </a:r>
        </a:p>
      </dsp:txBody>
      <dsp:txXfrm>
        <a:off x="15451" y="15451"/>
        <a:ext cx="1476636" cy="496625"/>
      </dsp:txXfrm>
    </dsp:sp>
    <dsp:sp modelId="{E2F744BC-9ABF-41BB-A097-10F8DF5C58BE}">
      <dsp:nvSpPr>
        <dsp:cNvPr id="0" name=""/>
        <dsp:cNvSpPr/>
      </dsp:nvSpPr>
      <dsp:spPr bwMode="white">
        <a:xfrm>
          <a:off x="1660724" y="76828"/>
          <a:ext cx="324755"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ct val="35000"/>
            </a:spcAft>
            <a:buNone/>
          </a:pPr>
          <a:endParaRPr lang="zh-CN" altLang="en-US" sz="1800" kern="1200">
            <a:latin typeface="微软雅黑" panose="020B0503020204020204" pitchFamily="34" charset="-122"/>
            <a:ea typeface="微软雅黑" panose="020B0503020204020204" pitchFamily="34" charset="-122"/>
          </a:endParaRPr>
        </a:p>
      </dsp:txBody>
      <dsp:txXfrm>
        <a:off x="1660724" y="151602"/>
        <a:ext cx="227329" cy="224321"/>
      </dsp:txXfrm>
    </dsp:sp>
    <dsp:sp modelId="{8673C2A1-A185-48D7-8290-BD6EC4BF2118}">
      <dsp:nvSpPr>
        <dsp:cNvPr id="0" name=""/>
        <dsp:cNvSpPr/>
      </dsp:nvSpPr>
      <dsp:spPr bwMode="white">
        <a:xfrm>
          <a:off x="2120284"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调研分析</a:t>
          </a:r>
        </a:p>
      </dsp:txBody>
      <dsp:txXfrm>
        <a:off x="2135735" y="15451"/>
        <a:ext cx="1476636" cy="496625"/>
      </dsp:txXfrm>
    </dsp:sp>
    <dsp:sp modelId="{316A7F79-4C73-4614-ADE1-635FF2912247}">
      <dsp:nvSpPr>
        <dsp:cNvPr id="0" name=""/>
        <dsp:cNvSpPr/>
      </dsp:nvSpPr>
      <dsp:spPr bwMode="white">
        <a:xfrm>
          <a:off x="3778576"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a:off x="3778576" y="151602"/>
        <a:ext cx="223719" cy="224321"/>
      </dsp:txXfrm>
    </dsp:sp>
    <dsp:sp modelId="{F89634FA-9343-492C-ADC9-B8577AA0E7B2}">
      <dsp:nvSpPr>
        <dsp:cNvPr id="0" name=""/>
        <dsp:cNvSpPr/>
      </dsp:nvSpPr>
      <dsp:spPr bwMode="white">
        <a:xfrm>
          <a:off x="4230837"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程序设计</a:t>
          </a:r>
        </a:p>
      </dsp:txBody>
      <dsp:txXfrm>
        <a:off x="4246288" y="15451"/>
        <a:ext cx="1476636" cy="496625"/>
      </dsp:txXfrm>
    </dsp:sp>
    <dsp:sp modelId="{F4B622FC-63DA-49B1-9385-46458036D351}">
      <dsp:nvSpPr>
        <dsp:cNvPr id="0" name=""/>
        <dsp:cNvSpPr/>
      </dsp:nvSpPr>
      <dsp:spPr bwMode="white">
        <a:xfrm>
          <a:off x="5889129"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ct val="35000"/>
            </a:spcAft>
            <a:buNone/>
          </a:pPr>
          <a:endParaRPr lang="zh-CN" altLang="en-US" sz="1800" kern="1200">
            <a:latin typeface="微软雅黑" panose="020B0503020204020204" pitchFamily="34" charset="-122"/>
            <a:ea typeface="微软雅黑" panose="020B0503020204020204" pitchFamily="34" charset="-122"/>
          </a:endParaRPr>
        </a:p>
      </dsp:txBody>
      <dsp:txXfrm>
        <a:off x="5889129" y="151602"/>
        <a:ext cx="223719" cy="224321"/>
      </dsp:txXfrm>
    </dsp:sp>
    <dsp:sp modelId="{BF5B544D-0033-4913-BE7F-A17C0D0A8EE1}">
      <dsp:nvSpPr>
        <dsp:cNvPr id="0" name=""/>
        <dsp:cNvSpPr/>
      </dsp:nvSpPr>
      <dsp:spPr bwMode="white">
        <a:xfrm>
          <a:off x="6341390" y="0"/>
          <a:ext cx="1507538" cy="527527"/>
        </a:xfrm>
        <a:prstGeom prst="roundRect">
          <a:avLst>
            <a:gd name="adj" fmla="val 10000"/>
          </a:avLst>
        </a:prstGeom>
        <a:solidFill>
          <a:srgbClr val="EE822F">
            <a:lumMod val="60000"/>
            <a:lumOff val="40000"/>
          </a:srgbClr>
        </a:solidFill>
        <a:ln w="19050">
          <a:solidFill>
            <a:srgbClr val="EE822F">
              <a:lumMod val="75000"/>
            </a:srgbClr>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1" kern="1200" dirty="0">
              <a:solidFill>
                <a:srgbClr val="EE822F">
                  <a:lumMod val="75000"/>
                </a:srgbClr>
              </a:solidFill>
              <a:latin typeface="微软雅黑" panose="020B0503020204020204" pitchFamily="34" charset="-122"/>
              <a:ea typeface="微软雅黑" panose="020B0503020204020204" pitchFamily="34" charset="-122"/>
              <a:cs typeface="+mn-cs"/>
            </a:rPr>
            <a:t>技术实现</a:t>
          </a:r>
        </a:p>
      </dsp:txBody>
      <dsp:txXfrm>
        <a:off x="6356841" y="15451"/>
        <a:ext cx="1476636" cy="496625"/>
      </dsp:txXfrm>
    </dsp:sp>
    <dsp:sp modelId="{1345365D-A2E1-4545-8E85-50C15D6D17B1}">
      <dsp:nvSpPr>
        <dsp:cNvPr id="0" name=""/>
        <dsp:cNvSpPr/>
      </dsp:nvSpPr>
      <dsp:spPr bwMode="white">
        <a:xfrm>
          <a:off x="7999682"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a:off x="7999682" y="151602"/>
        <a:ext cx="223719" cy="224321"/>
      </dsp:txXfrm>
    </dsp:sp>
    <dsp:sp modelId="{AFD32B65-ED69-4C34-99BE-A705E502BF05}">
      <dsp:nvSpPr>
        <dsp:cNvPr id="0" name=""/>
        <dsp:cNvSpPr/>
      </dsp:nvSpPr>
      <dsp:spPr bwMode="white">
        <a:xfrm>
          <a:off x="8451944"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t>创新特色</a:t>
          </a:r>
        </a:p>
      </dsp:txBody>
      <dsp:txXfrm>
        <a:off x="8467395" y="15451"/>
        <a:ext cx="1476636" cy="496625"/>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11300" y="0"/>
          <a:ext cx="1095667"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7226" y="15926"/>
        <a:ext cx="1063815" cy="511908"/>
      </dsp:txXfrm>
    </dsp:sp>
    <dsp:sp modelId="{316A7F79-4C73-4614-ADE1-635FF2912247}">
      <dsp:nvSpPr>
        <dsp:cNvPr id="0" name=""/>
        <dsp:cNvSpPr/>
      </dsp:nvSpPr>
      <dsp:spPr bwMode="white">
        <a:xfrm>
          <a:off x="1240428" y="106389"/>
          <a:ext cx="282935" cy="330981"/>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40428" y="172585"/>
        <a:ext cx="198055" cy="198589"/>
      </dsp:txXfrm>
    </dsp:sp>
    <dsp:sp modelId="{38E2D946-F7D9-4EA9-8D57-2A5623A3A672}">
      <dsp:nvSpPr>
        <dsp:cNvPr id="0" name=""/>
        <dsp:cNvSpPr/>
      </dsp:nvSpPr>
      <dsp:spPr bwMode="white">
        <a:xfrm>
          <a:off x="1640809" y="0"/>
          <a:ext cx="1249747" cy="543760"/>
        </a:xfrm>
        <a:prstGeom prst="ellipse">
          <a:avLst/>
        </a:prstGeom>
        <a:solidFill>
          <a:schemeClr val="accent2"/>
        </a:solidFill>
        <a:ln w="19050">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schemeClr val="bg1"/>
              </a:solidFill>
            </a:rPr>
            <a:t>技术架构</a:t>
          </a:r>
        </a:p>
      </dsp:txBody>
      <dsp:txXfrm>
        <a:off x="1823830" y="79632"/>
        <a:ext cx="883705" cy="384496"/>
      </dsp:txXfrm>
    </dsp:sp>
    <dsp:sp modelId="{AD2CB772-5577-4D25-B7B8-C30D57C29C61}">
      <dsp:nvSpPr>
        <dsp:cNvPr id="0" name=""/>
        <dsp:cNvSpPr/>
      </dsp:nvSpPr>
      <dsp:spPr bwMode="white">
        <a:xfrm>
          <a:off x="3024016" y="106389"/>
          <a:ext cx="282935" cy="33098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3024016" y="172585"/>
        <a:ext cx="198055" cy="198589"/>
      </dsp:txXfrm>
    </dsp:sp>
    <dsp:sp modelId="{474A0BCA-69EB-46C9-954D-3124D6478848}">
      <dsp:nvSpPr>
        <dsp:cNvPr id="0" name=""/>
        <dsp:cNvSpPr/>
      </dsp:nvSpPr>
      <dsp:spPr bwMode="white">
        <a:xfrm>
          <a:off x="3424397" y="0"/>
          <a:ext cx="1270340"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姿态估计</a:t>
          </a:r>
        </a:p>
      </dsp:txBody>
      <dsp:txXfrm>
        <a:off x="3610434" y="79632"/>
        <a:ext cx="898266" cy="384496"/>
      </dsp:txXfrm>
    </dsp:sp>
    <dsp:sp modelId="{B7ECDFD9-4630-4D27-944E-4B6C227DD92B}">
      <dsp:nvSpPr>
        <dsp:cNvPr id="0" name=""/>
        <dsp:cNvSpPr/>
      </dsp:nvSpPr>
      <dsp:spPr bwMode="white">
        <a:xfrm>
          <a:off x="4816423" y="106389"/>
          <a:ext cx="257974" cy="33098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4816423" y="172585"/>
        <a:ext cx="180582" cy="198589"/>
      </dsp:txXfrm>
    </dsp:sp>
    <dsp:sp modelId="{CADB3AC5-E400-4078-B016-BCDF6DA6F178}">
      <dsp:nvSpPr>
        <dsp:cNvPr id="0" name=""/>
        <dsp:cNvSpPr/>
      </dsp:nvSpPr>
      <dsp:spPr bwMode="white">
        <a:xfrm>
          <a:off x="5181482" y="0"/>
          <a:ext cx="1289411"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500" kern="1200" dirty="0">
              <a:solidFill>
                <a:prstClr val="white"/>
              </a:solidFill>
              <a:latin typeface="Arial" panose="020B0604020202020204"/>
              <a:ea typeface="微软雅黑" panose="020B0503020204020204" pitchFamily="34" charset="-122"/>
              <a:cs typeface="+mn-cs"/>
            </a:rPr>
            <a:t>动作识别</a:t>
          </a:r>
          <a:endParaRPr lang="en-US" altLang="zh-CN" sz="1500" kern="1200" dirty="0">
            <a:solidFill>
              <a:prstClr val="white"/>
            </a:solidFill>
            <a:latin typeface="Arial" panose="020B0604020202020204"/>
            <a:ea typeface="微软雅黑" panose="020B0503020204020204" pitchFamily="34" charset="-122"/>
            <a:cs typeface="+mn-cs"/>
          </a:endParaRPr>
        </a:p>
      </dsp:txBody>
      <dsp:txXfrm>
        <a:off x="5370312" y="79632"/>
        <a:ext cx="911751" cy="384496"/>
      </dsp:txXfrm>
    </dsp:sp>
    <dsp:sp modelId="{27138B36-AD83-4071-A549-945F4D151348}">
      <dsp:nvSpPr>
        <dsp:cNvPr id="0" name=""/>
        <dsp:cNvSpPr/>
      </dsp:nvSpPr>
      <dsp:spPr bwMode="white">
        <a:xfrm>
          <a:off x="6616128" y="106389"/>
          <a:ext cx="307896" cy="33098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6616128" y="172585"/>
        <a:ext cx="215527" cy="198589"/>
      </dsp:txXfrm>
    </dsp:sp>
    <dsp:sp modelId="{605DD6E3-7F0B-4BA6-8F9C-3FE3A020FB60}">
      <dsp:nvSpPr>
        <dsp:cNvPr id="0" name=""/>
        <dsp:cNvSpPr/>
      </dsp:nvSpPr>
      <dsp:spPr bwMode="white">
        <a:xfrm>
          <a:off x="7051830" y="0"/>
          <a:ext cx="1334601"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动作评估</a:t>
          </a:r>
          <a:endParaRPr lang="en-US" altLang="zh-CN" sz="1500" kern="1200" dirty="0"/>
        </a:p>
      </dsp:txBody>
      <dsp:txXfrm>
        <a:off x="7247278" y="79632"/>
        <a:ext cx="943705" cy="384496"/>
      </dsp:txXfrm>
    </dsp:sp>
    <dsp:sp modelId="{C94779C8-9CDF-4614-BE41-EAA8B4D78679}">
      <dsp:nvSpPr>
        <dsp:cNvPr id="0" name=""/>
        <dsp:cNvSpPr/>
      </dsp:nvSpPr>
      <dsp:spPr bwMode="white">
        <a:xfrm>
          <a:off x="8519892" y="106389"/>
          <a:ext cx="282935" cy="33098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8519892" y="172585"/>
        <a:ext cx="198055" cy="198589"/>
      </dsp:txXfrm>
    </dsp:sp>
    <dsp:sp modelId="{6194FAC8-F58D-469C-8C78-A2FEB0E3D117}">
      <dsp:nvSpPr>
        <dsp:cNvPr id="0" name=""/>
        <dsp:cNvSpPr/>
      </dsp:nvSpPr>
      <dsp:spPr bwMode="white">
        <a:xfrm>
          <a:off x="8920272" y="0"/>
          <a:ext cx="1334601"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操作演示</a:t>
          </a:r>
          <a:endParaRPr lang="en-US" altLang="zh-CN" sz="1500" kern="1200" dirty="0"/>
        </a:p>
      </dsp:txBody>
      <dsp:txXfrm>
        <a:off x="9115720" y="79632"/>
        <a:ext cx="943705" cy="384496"/>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11300" y="0"/>
          <a:ext cx="1095667"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7226" y="15926"/>
        <a:ext cx="1063815" cy="511908"/>
      </dsp:txXfrm>
    </dsp:sp>
    <dsp:sp modelId="{316A7F79-4C73-4614-ADE1-635FF2912247}">
      <dsp:nvSpPr>
        <dsp:cNvPr id="0" name=""/>
        <dsp:cNvSpPr/>
      </dsp:nvSpPr>
      <dsp:spPr bwMode="white">
        <a:xfrm>
          <a:off x="1240428" y="106389"/>
          <a:ext cx="282935" cy="330981"/>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40428" y="172585"/>
        <a:ext cx="198055" cy="198589"/>
      </dsp:txXfrm>
    </dsp:sp>
    <dsp:sp modelId="{38E2D946-F7D9-4EA9-8D57-2A5623A3A672}">
      <dsp:nvSpPr>
        <dsp:cNvPr id="0" name=""/>
        <dsp:cNvSpPr/>
      </dsp:nvSpPr>
      <dsp:spPr bwMode="white">
        <a:xfrm>
          <a:off x="1640809" y="0"/>
          <a:ext cx="1249747" cy="543760"/>
        </a:xfrm>
        <a:prstGeom prst="ellipse">
          <a:avLst/>
        </a:prstGeom>
        <a:solidFill>
          <a:schemeClr val="accent2"/>
        </a:solidFill>
        <a:ln w="19050">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schemeClr val="bg1"/>
              </a:solidFill>
            </a:rPr>
            <a:t>技术架构</a:t>
          </a:r>
        </a:p>
      </dsp:txBody>
      <dsp:txXfrm>
        <a:off x="1823830" y="79632"/>
        <a:ext cx="883705" cy="384496"/>
      </dsp:txXfrm>
    </dsp:sp>
    <dsp:sp modelId="{AD2CB772-5577-4D25-B7B8-C30D57C29C61}">
      <dsp:nvSpPr>
        <dsp:cNvPr id="0" name=""/>
        <dsp:cNvSpPr/>
      </dsp:nvSpPr>
      <dsp:spPr bwMode="white">
        <a:xfrm>
          <a:off x="3024016" y="106389"/>
          <a:ext cx="282935" cy="33098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3024016" y="172585"/>
        <a:ext cx="198055" cy="198589"/>
      </dsp:txXfrm>
    </dsp:sp>
    <dsp:sp modelId="{474A0BCA-69EB-46C9-954D-3124D6478848}">
      <dsp:nvSpPr>
        <dsp:cNvPr id="0" name=""/>
        <dsp:cNvSpPr/>
      </dsp:nvSpPr>
      <dsp:spPr bwMode="white">
        <a:xfrm>
          <a:off x="3424397" y="0"/>
          <a:ext cx="1270340"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姿态估计</a:t>
          </a:r>
        </a:p>
      </dsp:txBody>
      <dsp:txXfrm>
        <a:off x="3610434" y="79632"/>
        <a:ext cx="898266" cy="384496"/>
      </dsp:txXfrm>
    </dsp:sp>
    <dsp:sp modelId="{B7ECDFD9-4630-4D27-944E-4B6C227DD92B}">
      <dsp:nvSpPr>
        <dsp:cNvPr id="0" name=""/>
        <dsp:cNvSpPr/>
      </dsp:nvSpPr>
      <dsp:spPr bwMode="white">
        <a:xfrm>
          <a:off x="4816423" y="106389"/>
          <a:ext cx="257974" cy="33098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4816423" y="172585"/>
        <a:ext cx="180582" cy="198589"/>
      </dsp:txXfrm>
    </dsp:sp>
    <dsp:sp modelId="{CADB3AC5-E400-4078-B016-BCDF6DA6F178}">
      <dsp:nvSpPr>
        <dsp:cNvPr id="0" name=""/>
        <dsp:cNvSpPr/>
      </dsp:nvSpPr>
      <dsp:spPr bwMode="white">
        <a:xfrm>
          <a:off x="5181482" y="0"/>
          <a:ext cx="1289411"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500" kern="1200" dirty="0">
              <a:solidFill>
                <a:prstClr val="white"/>
              </a:solidFill>
              <a:latin typeface="Arial" panose="020B0604020202020204"/>
              <a:ea typeface="微软雅黑" panose="020B0503020204020204" pitchFamily="34" charset="-122"/>
              <a:cs typeface="+mn-cs"/>
            </a:rPr>
            <a:t>动作识别</a:t>
          </a:r>
          <a:endParaRPr lang="en-US" altLang="zh-CN" sz="1500" kern="1200" dirty="0">
            <a:solidFill>
              <a:prstClr val="white"/>
            </a:solidFill>
            <a:latin typeface="Arial" panose="020B0604020202020204"/>
            <a:ea typeface="微软雅黑" panose="020B0503020204020204" pitchFamily="34" charset="-122"/>
            <a:cs typeface="+mn-cs"/>
          </a:endParaRPr>
        </a:p>
      </dsp:txBody>
      <dsp:txXfrm>
        <a:off x="5370312" y="79632"/>
        <a:ext cx="911751" cy="384496"/>
      </dsp:txXfrm>
    </dsp:sp>
    <dsp:sp modelId="{27138B36-AD83-4071-A549-945F4D151348}">
      <dsp:nvSpPr>
        <dsp:cNvPr id="0" name=""/>
        <dsp:cNvSpPr/>
      </dsp:nvSpPr>
      <dsp:spPr bwMode="white">
        <a:xfrm>
          <a:off x="6616128" y="106389"/>
          <a:ext cx="307896" cy="33098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6616128" y="172585"/>
        <a:ext cx="215527" cy="198589"/>
      </dsp:txXfrm>
    </dsp:sp>
    <dsp:sp modelId="{605DD6E3-7F0B-4BA6-8F9C-3FE3A020FB60}">
      <dsp:nvSpPr>
        <dsp:cNvPr id="0" name=""/>
        <dsp:cNvSpPr/>
      </dsp:nvSpPr>
      <dsp:spPr bwMode="white">
        <a:xfrm>
          <a:off x="7051830" y="0"/>
          <a:ext cx="1334601"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动作评估</a:t>
          </a:r>
          <a:endParaRPr lang="en-US" altLang="zh-CN" sz="1500" kern="1200" dirty="0"/>
        </a:p>
      </dsp:txBody>
      <dsp:txXfrm>
        <a:off x="7247278" y="79632"/>
        <a:ext cx="943705" cy="384496"/>
      </dsp:txXfrm>
    </dsp:sp>
    <dsp:sp modelId="{C94779C8-9CDF-4614-BE41-EAA8B4D78679}">
      <dsp:nvSpPr>
        <dsp:cNvPr id="0" name=""/>
        <dsp:cNvSpPr/>
      </dsp:nvSpPr>
      <dsp:spPr bwMode="white">
        <a:xfrm>
          <a:off x="8519892" y="106389"/>
          <a:ext cx="282935" cy="33098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8519892" y="172585"/>
        <a:ext cx="198055" cy="198589"/>
      </dsp:txXfrm>
    </dsp:sp>
    <dsp:sp modelId="{6194FAC8-F58D-469C-8C78-A2FEB0E3D117}">
      <dsp:nvSpPr>
        <dsp:cNvPr id="0" name=""/>
        <dsp:cNvSpPr/>
      </dsp:nvSpPr>
      <dsp:spPr bwMode="white">
        <a:xfrm>
          <a:off x="8920272" y="0"/>
          <a:ext cx="1334601"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操作演示</a:t>
          </a:r>
          <a:endParaRPr lang="en-US" altLang="zh-CN" sz="1500" kern="1200" dirty="0"/>
        </a:p>
      </dsp:txBody>
      <dsp:txXfrm>
        <a:off x="9115720" y="79632"/>
        <a:ext cx="943705" cy="384496"/>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11300" y="0"/>
          <a:ext cx="1095667"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7226" y="15926"/>
        <a:ext cx="1063815" cy="511908"/>
      </dsp:txXfrm>
    </dsp:sp>
    <dsp:sp modelId="{316A7F79-4C73-4614-ADE1-635FF2912247}">
      <dsp:nvSpPr>
        <dsp:cNvPr id="0" name=""/>
        <dsp:cNvSpPr/>
      </dsp:nvSpPr>
      <dsp:spPr bwMode="white">
        <a:xfrm>
          <a:off x="1240428" y="106389"/>
          <a:ext cx="282935" cy="330981"/>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40428" y="172585"/>
        <a:ext cx="198055" cy="198589"/>
      </dsp:txXfrm>
    </dsp:sp>
    <dsp:sp modelId="{38E2D946-F7D9-4EA9-8D57-2A5623A3A672}">
      <dsp:nvSpPr>
        <dsp:cNvPr id="0" name=""/>
        <dsp:cNvSpPr/>
      </dsp:nvSpPr>
      <dsp:spPr bwMode="white">
        <a:xfrm>
          <a:off x="1640809" y="0"/>
          <a:ext cx="1249747" cy="543760"/>
        </a:xfrm>
        <a:prstGeom prst="ellipse">
          <a:avLst/>
        </a:prstGeom>
        <a:solidFill>
          <a:schemeClr val="accent2"/>
        </a:solidFill>
        <a:ln w="19050">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schemeClr val="bg1"/>
              </a:solidFill>
            </a:rPr>
            <a:t>技术架构</a:t>
          </a:r>
        </a:p>
      </dsp:txBody>
      <dsp:txXfrm>
        <a:off x="1823830" y="79632"/>
        <a:ext cx="883705" cy="384496"/>
      </dsp:txXfrm>
    </dsp:sp>
    <dsp:sp modelId="{AD2CB772-5577-4D25-B7B8-C30D57C29C61}">
      <dsp:nvSpPr>
        <dsp:cNvPr id="0" name=""/>
        <dsp:cNvSpPr/>
      </dsp:nvSpPr>
      <dsp:spPr bwMode="white">
        <a:xfrm>
          <a:off x="3024016" y="106389"/>
          <a:ext cx="282935" cy="33098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3024016" y="172585"/>
        <a:ext cx="198055" cy="198589"/>
      </dsp:txXfrm>
    </dsp:sp>
    <dsp:sp modelId="{474A0BCA-69EB-46C9-954D-3124D6478848}">
      <dsp:nvSpPr>
        <dsp:cNvPr id="0" name=""/>
        <dsp:cNvSpPr/>
      </dsp:nvSpPr>
      <dsp:spPr bwMode="white">
        <a:xfrm>
          <a:off x="3424397" y="0"/>
          <a:ext cx="1270340"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姿态估计</a:t>
          </a:r>
        </a:p>
      </dsp:txBody>
      <dsp:txXfrm>
        <a:off x="3610434" y="79632"/>
        <a:ext cx="898266" cy="384496"/>
      </dsp:txXfrm>
    </dsp:sp>
    <dsp:sp modelId="{B7ECDFD9-4630-4D27-944E-4B6C227DD92B}">
      <dsp:nvSpPr>
        <dsp:cNvPr id="0" name=""/>
        <dsp:cNvSpPr/>
      </dsp:nvSpPr>
      <dsp:spPr bwMode="white">
        <a:xfrm>
          <a:off x="4816423" y="106389"/>
          <a:ext cx="257974" cy="33098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4816423" y="172585"/>
        <a:ext cx="180582" cy="198589"/>
      </dsp:txXfrm>
    </dsp:sp>
    <dsp:sp modelId="{CADB3AC5-E400-4078-B016-BCDF6DA6F178}">
      <dsp:nvSpPr>
        <dsp:cNvPr id="0" name=""/>
        <dsp:cNvSpPr/>
      </dsp:nvSpPr>
      <dsp:spPr bwMode="white">
        <a:xfrm>
          <a:off x="5181482" y="0"/>
          <a:ext cx="1289411"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500" kern="1200" dirty="0">
              <a:solidFill>
                <a:prstClr val="white"/>
              </a:solidFill>
              <a:latin typeface="Arial" panose="020B0604020202020204"/>
              <a:ea typeface="微软雅黑" panose="020B0503020204020204" pitchFamily="34" charset="-122"/>
              <a:cs typeface="+mn-cs"/>
            </a:rPr>
            <a:t>动作识别</a:t>
          </a:r>
          <a:endParaRPr lang="en-US" altLang="zh-CN" sz="1500" kern="1200" dirty="0">
            <a:solidFill>
              <a:prstClr val="white"/>
            </a:solidFill>
            <a:latin typeface="Arial" panose="020B0604020202020204"/>
            <a:ea typeface="微软雅黑" panose="020B0503020204020204" pitchFamily="34" charset="-122"/>
            <a:cs typeface="+mn-cs"/>
          </a:endParaRPr>
        </a:p>
      </dsp:txBody>
      <dsp:txXfrm>
        <a:off x="5370312" y="79632"/>
        <a:ext cx="911751" cy="384496"/>
      </dsp:txXfrm>
    </dsp:sp>
    <dsp:sp modelId="{27138B36-AD83-4071-A549-945F4D151348}">
      <dsp:nvSpPr>
        <dsp:cNvPr id="0" name=""/>
        <dsp:cNvSpPr/>
      </dsp:nvSpPr>
      <dsp:spPr bwMode="white">
        <a:xfrm>
          <a:off x="6616128" y="106389"/>
          <a:ext cx="307896" cy="33098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6616128" y="172585"/>
        <a:ext cx="215527" cy="198589"/>
      </dsp:txXfrm>
    </dsp:sp>
    <dsp:sp modelId="{605DD6E3-7F0B-4BA6-8F9C-3FE3A020FB60}">
      <dsp:nvSpPr>
        <dsp:cNvPr id="0" name=""/>
        <dsp:cNvSpPr/>
      </dsp:nvSpPr>
      <dsp:spPr bwMode="white">
        <a:xfrm>
          <a:off x="7051830" y="0"/>
          <a:ext cx="1334601"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动作评估</a:t>
          </a:r>
          <a:endParaRPr lang="en-US" altLang="zh-CN" sz="1500" kern="1200" dirty="0"/>
        </a:p>
      </dsp:txBody>
      <dsp:txXfrm>
        <a:off x="7247278" y="79632"/>
        <a:ext cx="943705" cy="384496"/>
      </dsp:txXfrm>
    </dsp:sp>
    <dsp:sp modelId="{C94779C8-9CDF-4614-BE41-EAA8B4D78679}">
      <dsp:nvSpPr>
        <dsp:cNvPr id="0" name=""/>
        <dsp:cNvSpPr/>
      </dsp:nvSpPr>
      <dsp:spPr bwMode="white">
        <a:xfrm>
          <a:off x="8519892" y="106389"/>
          <a:ext cx="282935" cy="33098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8519892" y="172585"/>
        <a:ext cx="198055" cy="198589"/>
      </dsp:txXfrm>
    </dsp:sp>
    <dsp:sp modelId="{6194FAC8-F58D-469C-8C78-A2FEB0E3D117}">
      <dsp:nvSpPr>
        <dsp:cNvPr id="0" name=""/>
        <dsp:cNvSpPr/>
      </dsp:nvSpPr>
      <dsp:spPr bwMode="white">
        <a:xfrm>
          <a:off x="8920272" y="0"/>
          <a:ext cx="1334601"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操作演示</a:t>
          </a:r>
          <a:endParaRPr lang="en-US" altLang="zh-CN" sz="1500" kern="1200" dirty="0"/>
        </a:p>
      </dsp:txBody>
      <dsp:txXfrm>
        <a:off x="9115720" y="79632"/>
        <a:ext cx="943705" cy="384496"/>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12157" y="0"/>
          <a:ext cx="1091556"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8083" y="15926"/>
        <a:ext cx="1059704" cy="511908"/>
      </dsp:txXfrm>
    </dsp:sp>
    <dsp:sp modelId="{316A7F79-4C73-4614-ADE1-635FF2912247}">
      <dsp:nvSpPr>
        <dsp:cNvPr id="0" name=""/>
        <dsp:cNvSpPr/>
      </dsp:nvSpPr>
      <dsp:spPr bwMode="white">
        <a:xfrm>
          <a:off x="1236673" y="107010"/>
          <a:ext cx="281873" cy="329739"/>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36673" y="172958"/>
        <a:ext cx="197311" cy="197843"/>
      </dsp:txXfrm>
    </dsp:sp>
    <dsp:sp modelId="{38E2D946-F7D9-4EA9-8D57-2A5623A3A672}">
      <dsp:nvSpPr>
        <dsp:cNvPr id="0" name=""/>
        <dsp:cNvSpPr/>
      </dsp:nvSpPr>
      <dsp:spPr bwMode="white">
        <a:xfrm>
          <a:off x="1635551" y="0"/>
          <a:ext cx="1281781"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sp:txBody>
      <dsp:txXfrm>
        <a:off x="1823263" y="79632"/>
        <a:ext cx="906357" cy="384496"/>
      </dsp:txXfrm>
    </dsp:sp>
    <dsp:sp modelId="{AD2CB772-5577-4D25-B7B8-C30D57C29C61}">
      <dsp:nvSpPr>
        <dsp:cNvPr id="0" name=""/>
        <dsp:cNvSpPr/>
      </dsp:nvSpPr>
      <dsp:spPr bwMode="white">
        <a:xfrm>
          <a:off x="3050292" y="107010"/>
          <a:ext cx="281873" cy="329739"/>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3050292" y="172958"/>
        <a:ext cx="197311" cy="197843"/>
      </dsp:txXfrm>
    </dsp:sp>
    <dsp:sp modelId="{474A0BCA-69EB-46C9-954D-3124D6478848}">
      <dsp:nvSpPr>
        <dsp:cNvPr id="0" name=""/>
        <dsp:cNvSpPr/>
      </dsp:nvSpPr>
      <dsp:spPr bwMode="white">
        <a:xfrm>
          <a:off x="3449170" y="0"/>
          <a:ext cx="1265573"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姿态估计</a:t>
          </a:r>
        </a:p>
      </dsp:txBody>
      <dsp:txXfrm>
        <a:off x="3634509" y="79632"/>
        <a:ext cx="894895" cy="384496"/>
      </dsp:txXfrm>
    </dsp:sp>
    <dsp:sp modelId="{B7ECDFD9-4630-4D27-944E-4B6C227DD92B}">
      <dsp:nvSpPr>
        <dsp:cNvPr id="0" name=""/>
        <dsp:cNvSpPr/>
      </dsp:nvSpPr>
      <dsp:spPr bwMode="white">
        <a:xfrm>
          <a:off x="4835973" y="107010"/>
          <a:ext cx="257006" cy="329739"/>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4835973" y="172958"/>
        <a:ext cx="179904" cy="197843"/>
      </dsp:txXfrm>
    </dsp:sp>
    <dsp:sp modelId="{CADB3AC5-E400-4078-B016-BCDF6DA6F178}">
      <dsp:nvSpPr>
        <dsp:cNvPr id="0" name=""/>
        <dsp:cNvSpPr/>
      </dsp:nvSpPr>
      <dsp:spPr bwMode="white">
        <a:xfrm>
          <a:off x="5199662" y="0"/>
          <a:ext cx="1284573"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500" kern="1200" dirty="0">
              <a:solidFill>
                <a:prstClr val="white"/>
              </a:solidFill>
              <a:latin typeface="Arial" panose="020B0604020202020204"/>
              <a:ea typeface="微软雅黑" panose="020B0503020204020204" pitchFamily="34" charset="-122"/>
              <a:cs typeface="+mn-cs"/>
            </a:rPr>
            <a:t>动作识别</a:t>
          </a:r>
          <a:endParaRPr lang="en-US" altLang="zh-CN" sz="1500" kern="1200" dirty="0">
            <a:solidFill>
              <a:prstClr val="white"/>
            </a:solidFill>
            <a:latin typeface="Arial" panose="020B0604020202020204"/>
            <a:ea typeface="微软雅黑" panose="020B0503020204020204" pitchFamily="34" charset="-122"/>
            <a:cs typeface="+mn-cs"/>
          </a:endParaRPr>
        </a:p>
      </dsp:txBody>
      <dsp:txXfrm>
        <a:off x="5387783" y="79632"/>
        <a:ext cx="908331" cy="384496"/>
      </dsp:txXfrm>
    </dsp:sp>
    <dsp:sp modelId="{27138B36-AD83-4071-A549-945F4D151348}">
      <dsp:nvSpPr>
        <dsp:cNvPr id="0" name=""/>
        <dsp:cNvSpPr/>
      </dsp:nvSpPr>
      <dsp:spPr bwMode="white">
        <a:xfrm>
          <a:off x="6628925" y="107010"/>
          <a:ext cx="306740" cy="329739"/>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6628925" y="172958"/>
        <a:ext cx="214718" cy="197843"/>
      </dsp:txXfrm>
    </dsp:sp>
    <dsp:sp modelId="{605DD6E3-7F0B-4BA6-8F9C-3FE3A020FB60}">
      <dsp:nvSpPr>
        <dsp:cNvPr id="0" name=""/>
        <dsp:cNvSpPr/>
      </dsp:nvSpPr>
      <dsp:spPr bwMode="white">
        <a:xfrm>
          <a:off x="7062992" y="0"/>
          <a:ext cx="1329593"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动作评估</a:t>
          </a:r>
          <a:endParaRPr lang="en-US" altLang="zh-CN" sz="1500" kern="1200" dirty="0"/>
        </a:p>
      </dsp:txBody>
      <dsp:txXfrm>
        <a:off x="7257706" y="79632"/>
        <a:ext cx="940165" cy="384496"/>
      </dsp:txXfrm>
    </dsp:sp>
    <dsp:sp modelId="{C94779C8-9CDF-4614-BE41-EAA8B4D78679}">
      <dsp:nvSpPr>
        <dsp:cNvPr id="0" name=""/>
        <dsp:cNvSpPr/>
      </dsp:nvSpPr>
      <dsp:spPr bwMode="white">
        <a:xfrm>
          <a:off x="8525545" y="107010"/>
          <a:ext cx="281873" cy="329739"/>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8525545" y="172958"/>
        <a:ext cx="197311" cy="197843"/>
      </dsp:txXfrm>
    </dsp:sp>
    <dsp:sp modelId="{6194FAC8-F58D-469C-8C78-A2FEB0E3D117}">
      <dsp:nvSpPr>
        <dsp:cNvPr id="0" name=""/>
        <dsp:cNvSpPr/>
      </dsp:nvSpPr>
      <dsp:spPr bwMode="white">
        <a:xfrm>
          <a:off x="8924423" y="0"/>
          <a:ext cx="1329593"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操作演示</a:t>
          </a:r>
          <a:endParaRPr lang="en-US" altLang="zh-CN" sz="1500" kern="1200" dirty="0"/>
        </a:p>
      </dsp:txBody>
      <dsp:txXfrm>
        <a:off x="9119137" y="79632"/>
        <a:ext cx="940165" cy="384496"/>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5161" y="0"/>
          <a:ext cx="1083333"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1087" y="15926"/>
        <a:ext cx="1051481" cy="511908"/>
      </dsp:txXfrm>
    </dsp:sp>
    <dsp:sp modelId="{316A7F79-4C73-4614-ADE1-635FF2912247}">
      <dsp:nvSpPr>
        <dsp:cNvPr id="0" name=""/>
        <dsp:cNvSpPr/>
      </dsp:nvSpPr>
      <dsp:spPr bwMode="white">
        <a:xfrm>
          <a:off x="1220453"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20453" y="173703"/>
        <a:ext cx="195825" cy="196353"/>
      </dsp:txXfrm>
    </dsp:sp>
    <dsp:sp modelId="{38E2D946-F7D9-4EA9-8D57-2A5623A3A672}">
      <dsp:nvSpPr>
        <dsp:cNvPr id="0" name=""/>
        <dsp:cNvSpPr/>
      </dsp:nvSpPr>
      <dsp:spPr bwMode="white">
        <a:xfrm>
          <a:off x="1616326" y="0"/>
          <a:ext cx="1272125"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sp:txBody>
      <dsp:txXfrm>
        <a:off x="1802624" y="79632"/>
        <a:ext cx="899529" cy="384496"/>
      </dsp:txXfrm>
    </dsp:sp>
    <dsp:sp modelId="{AD2CB772-5577-4D25-B7B8-C30D57C29C61}">
      <dsp:nvSpPr>
        <dsp:cNvPr id="0" name=""/>
        <dsp:cNvSpPr/>
      </dsp:nvSpPr>
      <dsp:spPr bwMode="white">
        <a:xfrm>
          <a:off x="3020410"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3020410" y="173703"/>
        <a:ext cx="195825" cy="196353"/>
      </dsp:txXfrm>
    </dsp:sp>
    <dsp:sp modelId="{474A0BCA-69EB-46C9-954D-3124D6478848}">
      <dsp:nvSpPr>
        <dsp:cNvPr id="0" name=""/>
        <dsp:cNvSpPr/>
      </dsp:nvSpPr>
      <dsp:spPr bwMode="white">
        <a:xfrm>
          <a:off x="3416283" y="0"/>
          <a:ext cx="1347183"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sp:txBody>
      <dsp:txXfrm>
        <a:off x="3613573" y="79632"/>
        <a:ext cx="952603" cy="384496"/>
      </dsp:txXfrm>
    </dsp:sp>
    <dsp:sp modelId="{B7ECDFD9-4630-4D27-944E-4B6C227DD92B}">
      <dsp:nvSpPr>
        <dsp:cNvPr id="0" name=""/>
        <dsp:cNvSpPr/>
      </dsp:nvSpPr>
      <dsp:spPr bwMode="white">
        <a:xfrm>
          <a:off x="4883783" y="108252"/>
          <a:ext cx="25507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4883783" y="173703"/>
        <a:ext cx="178549" cy="196353"/>
      </dsp:txXfrm>
    </dsp:sp>
    <dsp:sp modelId="{CADB3AC5-E400-4078-B016-BCDF6DA6F178}">
      <dsp:nvSpPr>
        <dsp:cNvPr id="0" name=""/>
        <dsp:cNvSpPr/>
      </dsp:nvSpPr>
      <dsp:spPr bwMode="white">
        <a:xfrm>
          <a:off x="5244733" y="0"/>
          <a:ext cx="1274896"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动作识别</a:t>
          </a:r>
          <a:endParaRPr lang="en-US" altLang="zh-CN" sz="1500" b="1" kern="1200" dirty="0">
            <a:solidFill>
              <a:prstClr val="white"/>
            </a:solidFill>
            <a:latin typeface="Arial" panose="020B0604020202020204"/>
            <a:ea typeface="微软雅黑" panose="020B0503020204020204" pitchFamily="34" charset="-122"/>
            <a:cs typeface="+mn-cs"/>
          </a:endParaRPr>
        </a:p>
      </dsp:txBody>
      <dsp:txXfrm>
        <a:off x="5431437" y="79632"/>
        <a:ext cx="901488" cy="384496"/>
      </dsp:txXfrm>
    </dsp:sp>
    <dsp:sp modelId="{27138B36-AD83-4071-A549-945F4D151348}">
      <dsp:nvSpPr>
        <dsp:cNvPr id="0" name=""/>
        <dsp:cNvSpPr/>
      </dsp:nvSpPr>
      <dsp:spPr bwMode="white">
        <a:xfrm>
          <a:off x="6663229" y="108252"/>
          <a:ext cx="304430" cy="327255"/>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6663229" y="173703"/>
        <a:ext cx="213101" cy="196353"/>
      </dsp:txXfrm>
    </dsp:sp>
    <dsp:sp modelId="{605DD6E3-7F0B-4BA6-8F9C-3FE3A020FB60}">
      <dsp:nvSpPr>
        <dsp:cNvPr id="0" name=""/>
        <dsp:cNvSpPr/>
      </dsp:nvSpPr>
      <dsp:spPr bwMode="white">
        <a:xfrm>
          <a:off x="7094026" y="0"/>
          <a:ext cx="1319577"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动作评估</a:t>
          </a:r>
          <a:endParaRPr lang="en-US" altLang="zh-CN" sz="1500" kern="1200" dirty="0"/>
        </a:p>
      </dsp:txBody>
      <dsp:txXfrm>
        <a:off x="7287274" y="79632"/>
        <a:ext cx="933081" cy="384496"/>
      </dsp:txXfrm>
    </dsp:sp>
    <dsp:sp modelId="{C94779C8-9CDF-4614-BE41-EAA8B4D78679}">
      <dsp:nvSpPr>
        <dsp:cNvPr id="0" name=""/>
        <dsp:cNvSpPr/>
      </dsp:nvSpPr>
      <dsp:spPr bwMode="white">
        <a:xfrm>
          <a:off x="8545561" y="108252"/>
          <a:ext cx="279750" cy="327255"/>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8545561" y="173703"/>
        <a:ext cx="195825" cy="196353"/>
      </dsp:txXfrm>
    </dsp:sp>
    <dsp:sp modelId="{6194FAC8-F58D-469C-8C78-A2FEB0E3D117}">
      <dsp:nvSpPr>
        <dsp:cNvPr id="0" name=""/>
        <dsp:cNvSpPr/>
      </dsp:nvSpPr>
      <dsp:spPr bwMode="white">
        <a:xfrm>
          <a:off x="8941435" y="0"/>
          <a:ext cx="1319577"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操作演示</a:t>
          </a:r>
          <a:endParaRPr lang="en-US" altLang="zh-CN" sz="1500" kern="1200" dirty="0"/>
        </a:p>
      </dsp:txBody>
      <dsp:txXfrm>
        <a:off x="9134683" y="79632"/>
        <a:ext cx="933081" cy="384496"/>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5161" y="0"/>
          <a:ext cx="1083333"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1087" y="15926"/>
        <a:ext cx="1051481" cy="511908"/>
      </dsp:txXfrm>
    </dsp:sp>
    <dsp:sp modelId="{316A7F79-4C73-4614-ADE1-635FF2912247}">
      <dsp:nvSpPr>
        <dsp:cNvPr id="0" name=""/>
        <dsp:cNvSpPr/>
      </dsp:nvSpPr>
      <dsp:spPr bwMode="white">
        <a:xfrm>
          <a:off x="1220453"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20453" y="173703"/>
        <a:ext cx="195825" cy="196353"/>
      </dsp:txXfrm>
    </dsp:sp>
    <dsp:sp modelId="{38E2D946-F7D9-4EA9-8D57-2A5623A3A672}">
      <dsp:nvSpPr>
        <dsp:cNvPr id="0" name=""/>
        <dsp:cNvSpPr/>
      </dsp:nvSpPr>
      <dsp:spPr bwMode="white">
        <a:xfrm>
          <a:off x="1616326" y="0"/>
          <a:ext cx="1272125"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sp:txBody>
      <dsp:txXfrm>
        <a:off x="1802624" y="79632"/>
        <a:ext cx="899529" cy="384496"/>
      </dsp:txXfrm>
    </dsp:sp>
    <dsp:sp modelId="{AD2CB772-5577-4D25-B7B8-C30D57C29C61}">
      <dsp:nvSpPr>
        <dsp:cNvPr id="0" name=""/>
        <dsp:cNvSpPr/>
      </dsp:nvSpPr>
      <dsp:spPr bwMode="white">
        <a:xfrm>
          <a:off x="3020410"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3020410" y="173703"/>
        <a:ext cx="195825" cy="196353"/>
      </dsp:txXfrm>
    </dsp:sp>
    <dsp:sp modelId="{474A0BCA-69EB-46C9-954D-3124D6478848}">
      <dsp:nvSpPr>
        <dsp:cNvPr id="0" name=""/>
        <dsp:cNvSpPr/>
      </dsp:nvSpPr>
      <dsp:spPr bwMode="white">
        <a:xfrm>
          <a:off x="3416283" y="0"/>
          <a:ext cx="1347183"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sp:txBody>
      <dsp:txXfrm>
        <a:off x="3613573" y="79632"/>
        <a:ext cx="952603" cy="384496"/>
      </dsp:txXfrm>
    </dsp:sp>
    <dsp:sp modelId="{B7ECDFD9-4630-4D27-944E-4B6C227DD92B}">
      <dsp:nvSpPr>
        <dsp:cNvPr id="0" name=""/>
        <dsp:cNvSpPr/>
      </dsp:nvSpPr>
      <dsp:spPr bwMode="white">
        <a:xfrm>
          <a:off x="4883783" y="108252"/>
          <a:ext cx="25507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4883783" y="173703"/>
        <a:ext cx="178549" cy="196353"/>
      </dsp:txXfrm>
    </dsp:sp>
    <dsp:sp modelId="{CADB3AC5-E400-4078-B016-BCDF6DA6F178}">
      <dsp:nvSpPr>
        <dsp:cNvPr id="0" name=""/>
        <dsp:cNvSpPr/>
      </dsp:nvSpPr>
      <dsp:spPr bwMode="white">
        <a:xfrm>
          <a:off x="5244733" y="0"/>
          <a:ext cx="1274896"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5431437" y="79632"/>
        <a:ext cx="901488" cy="384496"/>
      </dsp:txXfrm>
    </dsp:sp>
    <dsp:sp modelId="{27138B36-AD83-4071-A549-945F4D151348}">
      <dsp:nvSpPr>
        <dsp:cNvPr id="0" name=""/>
        <dsp:cNvSpPr/>
      </dsp:nvSpPr>
      <dsp:spPr bwMode="white">
        <a:xfrm>
          <a:off x="6663229" y="108252"/>
          <a:ext cx="30443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6663229" y="173703"/>
        <a:ext cx="213101" cy="196353"/>
      </dsp:txXfrm>
    </dsp:sp>
    <dsp:sp modelId="{605DD6E3-7F0B-4BA6-8F9C-3FE3A020FB60}">
      <dsp:nvSpPr>
        <dsp:cNvPr id="0" name=""/>
        <dsp:cNvSpPr/>
      </dsp:nvSpPr>
      <dsp:spPr bwMode="white">
        <a:xfrm>
          <a:off x="7094026" y="0"/>
          <a:ext cx="1319577"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动作评估</a:t>
          </a:r>
          <a:endParaRPr lang="en-US" altLang="zh-CN" sz="1500" b="1" kern="1200" dirty="0">
            <a:solidFill>
              <a:prstClr val="white"/>
            </a:solidFill>
            <a:latin typeface="Arial" panose="020B0604020202020204"/>
            <a:ea typeface="微软雅黑" panose="020B0503020204020204" pitchFamily="34" charset="-122"/>
            <a:cs typeface="+mn-cs"/>
          </a:endParaRPr>
        </a:p>
      </dsp:txBody>
      <dsp:txXfrm>
        <a:off x="7287274" y="79632"/>
        <a:ext cx="933081" cy="384496"/>
      </dsp:txXfrm>
    </dsp:sp>
    <dsp:sp modelId="{C94779C8-9CDF-4614-BE41-EAA8B4D78679}">
      <dsp:nvSpPr>
        <dsp:cNvPr id="0" name=""/>
        <dsp:cNvSpPr/>
      </dsp:nvSpPr>
      <dsp:spPr bwMode="white">
        <a:xfrm>
          <a:off x="8545561" y="108252"/>
          <a:ext cx="279750" cy="327255"/>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8545561" y="173703"/>
        <a:ext cx="195825" cy="196353"/>
      </dsp:txXfrm>
    </dsp:sp>
    <dsp:sp modelId="{6194FAC8-F58D-469C-8C78-A2FEB0E3D117}">
      <dsp:nvSpPr>
        <dsp:cNvPr id="0" name=""/>
        <dsp:cNvSpPr/>
      </dsp:nvSpPr>
      <dsp:spPr bwMode="white">
        <a:xfrm>
          <a:off x="8941435" y="0"/>
          <a:ext cx="1319577"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kern="1200" dirty="0"/>
            <a:t>操作演示</a:t>
          </a:r>
          <a:endParaRPr lang="en-US" altLang="zh-CN" sz="1500" kern="1200" dirty="0"/>
        </a:p>
      </dsp:txBody>
      <dsp:txXfrm>
        <a:off x="9134683" y="79632"/>
        <a:ext cx="933081" cy="38449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5161" y="0"/>
          <a:ext cx="1083333"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1087" y="15926"/>
        <a:ext cx="1051481" cy="511908"/>
      </dsp:txXfrm>
    </dsp:sp>
    <dsp:sp modelId="{316A7F79-4C73-4614-ADE1-635FF2912247}">
      <dsp:nvSpPr>
        <dsp:cNvPr id="0" name=""/>
        <dsp:cNvSpPr/>
      </dsp:nvSpPr>
      <dsp:spPr bwMode="white">
        <a:xfrm>
          <a:off x="1220453"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20453" y="173703"/>
        <a:ext cx="195825" cy="196353"/>
      </dsp:txXfrm>
    </dsp:sp>
    <dsp:sp modelId="{38E2D946-F7D9-4EA9-8D57-2A5623A3A672}">
      <dsp:nvSpPr>
        <dsp:cNvPr id="0" name=""/>
        <dsp:cNvSpPr/>
      </dsp:nvSpPr>
      <dsp:spPr bwMode="white">
        <a:xfrm>
          <a:off x="1616326" y="0"/>
          <a:ext cx="1272125"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sp:txBody>
      <dsp:txXfrm>
        <a:off x="1802624" y="79632"/>
        <a:ext cx="899529" cy="384496"/>
      </dsp:txXfrm>
    </dsp:sp>
    <dsp:sp modelId="{AD2CB772-5577-4D25-B7B8-C30D57C29C61}">
      <dsp:nvSpPr>
        <dsp:cNvPr id="0" name=""/>
        <dsp:cNvSpPr/>
      </dsp:nvSpPr>
      <dsp:spPr bwMode="white">
        <a:xfrm>
          <a:off x="3020410"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3020410" y="173703"/>
        <a:ext cx="195825" cy="196353"/>
      </dsp:txXfrm>
    </dsp:sp>
    <dsp:sp modelId="{474A0BCA-69EB-46C9-954D-3124D6478848}">
      <dsp:nvSpPr>
        <dsp:cNvPr id="0" name=""/>
        <dsp:cNvSpPr/>
      </dsp:nvSpPr>
      <dsp:spPr bwMode="white">
        <a:xfrm>
          <a:off x="3416283" y="0"/>
          <a:ext cx="1347183"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sp:txBody>
      <dsp:txXfrm>
        <a:off x="3613573" y="79632"/>
        <a:ext cx="952603" cy="384496"/>
      </dsp:txXfrm>
    </dsp:sp>
    <dsp:sp modelId="{B7ECDFD9-4630-4D27-944E-4B6C227DD92B}">
      <dsp:nvSpPr>
        <dsp:cNvPr id="0" name=""/>
        <dsp:cNvSpPr/>
      </dsp:nvSpPr>
      <dsp:spPr bwMode="white">
        <a:xfrm>
          <a:off x="4883783" y="108252"/>
          <a:ext cx="25507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4883783" y="173703"/>
        <a:ext cx="178549" cy="196353"/>
      </dsp:txXfrm>
    </dsp:sp>
    <dsp:sp modelId="{CADB3AC5-E400-4078-B016-BCDF6DA6F178}">
      <dsp:nvSpPr>
        <dsp:cNvPr id="0" name=""/>
        <dsp:cNvSpPr/>
      </dsp:nvSpPr>
      <dsp:spPr bwMode="white">
        <a:xfrm>
          <a:off x="5244733" y="0"/>
          <a:ext cx="1274896"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5431437" y="79632"/>
        <a:ext cx="901488" cy="384496"/>
      </dsp:txXfrm>
    </dsp:sp>
    <dsp:sp modelId="{27138B36-AD83-4071-A549-945F4D151348}">
      <dsp:nvSpPr>
        <dsp:cNvPr id="0" name=""/>
        <dsp:cNvSpPr/>
      </dsp:nvSpPr>
      <dsp:spPr bwMode="white">
        <a:xfrm>
          <a:off x="6663229" y="108252"/>
          <a:ext cx="30443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6663229" y="173703"/>
        <a:ext cx="213101" cy="196353"/>
      </dsp:txXfrm>
    </dsp:sp>
    <dsp:sp modelId="{605DD6E3-7F0B-4BA6-8F9C-3FE3A020FB60}">
      <dsp:nvSpPr>
        <dsp:cNvPr id="0" name=""/>
        <dsp:cNvSpPr/>
      </dsp:nvSpPr>
      <dsp:spPr bwMode="white">
        <a:xfrm>
          <a:off x="7094026" y="0"/>
          <a:ext cx="131957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7287274" y="79632"/>
        <a:ext cx="933081" cy="384496"/>
      </dsp:txXfrm>
    </dsp:sp>
    <dsp:sp modelId="{C94779C8-9CDF-4614-BE41-EAA8B4D78679}">
      <dsp:nvSpPr>
        <dsp:cNvPr id="0" name=""/>
        <dsp:cNvSpPr/>
      </dsp:nvSpPr>
      <dsp:spPr bwMode="white">
        <a:xfrm>
          <a:off x="8545561"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8545561" y="173703"/>
        <a:ext cx="195825" cy="196353"/>
      </dsp:txXfrm>
    </dsp:sp>
    <dsp:sp modelId="{6194FAC8-F58D-469C-8C78-A2FEB0E3D117}">
      <dsp:nvSpPr>
        <dsp:cNvPr id="0" name=""/>
        <dsp:cNvSpPr/>
      </dsp:nvSpPr>
      <dsp:spPr bwMode="white">
        <a:xfrm>
          <a:off x="8941435" y="0"/>
          <a:ext cx="1319577"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sp:txBody>
      <dsp:txXfrm>
        <a:off x="9134683" y="79632"/>
        <a:ext cx="933081" cy="384496"/>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5161" y="0"/>
          <a:ext cx="1083333"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1087" y="15926"/>
        <a:ext cx="1051481" cy="511908"/>
      </dsp:txXfrm>
    </dsp:sp>
    <dsp:sp modelId="{316A7F79-4C73-4614-ADE1-635FF2912247}">
      <dsp:nvSpPr>
        <dsp:cNvPr id="0" name=""/>
        <dsp:cNvSpPr/>
      </dsp:nvSpPr>
      <dsp:spPr bwMode="white">
        <a:xfrm>
          <a:off x="1220453"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20453" y="173703"/>
        <a:ext cx="195825" cy="196353"/>
      </dsp:txXfrm>
    </dsp:sp>
    <dsp:sp modelId="{38E2D946-F7D9-4EA9-8D57-2A5623A3A672}">
      <dsp:nvSpPr>
        <dsp:cNvPr id="0" name=""/>
        <dsp:cNvSpPr/>
      </dsp:nvSpPr>
      <dsp:spPr bwMode="white">
        <a:xfrm>
          <a:off x="1616326" y="0"/>
          <a:ext cx="1272125"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sp:txBody>
      <dsp:txXfrm>
        <a:off x="1802624" y="79632"/>
        <a:ext cx="899529" cy="384496"/>
      </dsp:txXfrm>
    </dsp:sp>
    <dsp:sp modelId="{AD2CB772-5577-4D25-B7B8-C30D57C29C61}">
      <dsp:nvSpPr>
        <dsp:cNvPr id="0" name=""/>
        <dsp:cNvSpPr/>
      </dsp:nvSpPr>
      <dsp:spPr bwMode="white">
        <a:xfrm>
          <a:off x="3020410"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3020410" y="173703"/>
        <a:ext cx="195825" cy="196353"/>
      </dsp:txXfrm>
    </dsp:sp>
    <dsp:sp modelId="{474A0BCA-69EB-46C9-954D-3124D6478848}">
      <dsp:nvSpPr>
        <dsp:cNvPr id="0" name=""/>
        <dsp:cNvSpPr/>
      </dsp:nvSpPr>
      <dsp:spPr bwMode="white">
        <a:xfrm>
          <a:off x="3416283" y="0"/>
          <a:ext cx="1347183"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sp:txBody>
      <dsp:txXfrm>
        <a:off x="3613573" y="79632"/>
        <a:ext cx="952603" cy="384496"/>
      </dsp:txXfrm>
    </dsp:sp>
    <dsp:sp modelId="{B7ECDFD9-4630-4D27-944E-4B6C227DD92B}">
      <dsp:nvSpPr>
        <dsp:cNvPr id="0" name=""/>
        <dsp:cNvSpPr/>
      </dsp:nvSpPr>
      <dsp:spPr bwMode="white">
        <a:xfrm>
          <a:off x="4883783" y="108252"/>
          <a:ext cx="25507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4883783" y="173703"/>
        <a:ext cx="178549" cy="196353"/>
      </dsp:txXfrm>
    </dsp:sp>
    <dsp:sp modelId="{CADB3AC5-E400-4078-B016-BCDF6DA6F178}">
      <dsp:nvSpPr>
        <dsp:cNvPr id="0" name=""/>
        <dsp:cNvSpPr/>
      </dsp:nvSpPr>
      <dsp:spPr bwMode="white">
        <a:xfrm>
          <a:off x="5244733" y="0"/>
          <a:ext cx="1274896"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5431437" y="79632"/>
        <a:ext cx="901488" cy="384496"/>
      </dsp:txXfrm>
    </dsp:sp>
    <dsp:sp modelId="{27138B36-AD83-4071-A549-945F4D151348}">
      <dsp:nvSpPr>
        <dsp:cNvPr id="0" name=""/>
        <dsp:cNvSpPr/>
      </dsp:nvSpPr>
      <dsp:spPr bwMode="white">
        <a:xfrm>
          <a:off x="6663229" y="108252"/>
          <a:ext cx="30443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6663229" y="173703"/>
        <a:ext cx="213101" cy="196353"/>
      </dsp:txXfrm>
    </dsp:sp>
    <dsp:sp modelId="{605DD6E3-7F0B-4BA6-8F9C-3FE3A020FB60}">
      <dsp:nvSpPr>
        <dsp:cNvPr id="0" name=""/>
        <dsp:cNvSpPr/>
      </dsp:nvSpPr>
      <dsp:spPr bwMode="white">
        <a:xfrm>
          <a:off x="7094026" y="0"/>
          <a:ext cx="131957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7287274" y="79632"/>
        <a:ext cx="933081" cy="384496"/>
      </dsp:txXfrm>
    </dsp:sp>
    <dsp:sp modelId="{C94779C8-9CDF-4614-BE41-EAA8B4D78679}">
      <dsp:nvSpPr>
        <dsp:cNvPr id="0" name=""/>
        <dsp:cNvSpPr/>
      </dsp:nvSpPr>
      <dsp:spPr bwMode="white">
        <a:xfrm>
          <a:off x="8545561"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8545561" y="173703"/>
        <a:ext cx="195825" cy="196353"/>
      </dsp:txXfrm>
    </dsp:sp>
    <dsp:sp modelId="{6194FAC8-F58D-469C-8C78-A2FEB0E3D117}">
      <dsp:nvSpPr>
        <dsp:cNvPr id="0" name=""/>
        <dsp:cNvSpPr/>
      </dsp:nvSpPr>
      <dsp:spPr bwMode="white">
        <a:xfrm>
          <a:off x="8941435" y="0"/>
          <a:ext cx="1319577"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sp:txBody>
      <dsp:txXfrm>
        <a:off x="9134683" y="79632"/>
        <a:ext cx="933081" cy="384496"/>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5161" y="0"/>
          <a:ext cx="1083333"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1087" y="15926"/>
        <a:ext cx="1051481" cy="511908"/>
      </dsp:txXfrm>
    </dsp:sp>
    <dsp:sp modelId="{316A7F79-4C73-4614-ADE1-635FF2912247}">
      <dsp:nvSpPr>
        <dsp:cNvPr id="0" name=""/>
        <dsp:cNvSpPr/>
      </dsp:nvSpPr>
      <dsp:spPr bwMode="white">
        <a:xfrm>
          <a:off x="1220453"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20453" y="173703"/>
        <a:ext cx="195825" cy="196353"/>
      </dsp:txXfrm>
    </dsp:sp>
    <dsp:sp modelId="{38E2D946-F7D9-4EA9-8D57-2A5623A3A672}">
      <dsp:nvSpPr>
        <dsp:cNvPr id="0" name=""/>
        <dsp:cNvSpPr/>
      </dsp:nvSpPr>
      <dsp:spPr bwMode="white">
        <a:xfrm>
          <a:off x="1616326" y="0"/>
          <a:ext cx="1272125"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sp:txBody>
      <dsp:txXfrm>
        <a:off x="1802624" y="79632"/>
        <a:ext cx="899529" cy="384496"/>
      </dsp:txXfrm>
    </dsp:sp>
    <dsp:sp modelId="{AD2CB772-5577-4D25-B7B8-C30D57C29C61}">
      <dsp:nvSpPr>
        <dsp:cNvPr id="0" name=""/>
        <dsp:cNvSpPr/>
      </dsp:nvSpPr>
      <dsp:spPr bwMode="white">
        <a:xfrm>
          <a:off x="3020410"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3020410" y="173703"/>
        <a:ext cx="195825" cy="196353"/>
      </dsp:txXfrm>
    </dsp:sp>
    <dsp:sp modelId="{474A0BCA-69EB-46C9-954D-3124D6478848}">
      <dsp:nvSpPr>
        <dsp:cNvPr id="0" name=""/>
        <dsp:cNvSpPr/>
      </dsp:nvSpPr>
      <dsp:spPr bwMode="white">
        <a:xfrm>
          <a:off x="3416283" y="0"/>
          <a:ext cx="1347183"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sp:txBody>
      <dsp:txXfrm>
        <a:off x="3613573" y="79632"/>
        <a:ext cx="952603" cy="384496"/>
      </dsp:txXfrm>
    </dsp:sp>
    <dsp:sp modelId="{B7ECDFD9-4630-4D27-944E-4B6C227DD92B}">
      <dsp:nvSpPr>
        <dsp:cNvPr id="0" name=""/>
        <dsp:cNvSpPr/>
      </dsp:nvSpPr>
      <dsp:spPr bwMode="white">
        <a:xfrm>
          <a:off x="4883783" y="108252"/>
          <a:ext cx="25507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4883783" y="173703"/>
        <a:ext cx="178549" cy="196353"/>
      </dsp:txXfrm>
    </dsp:sp>
    <dsp:sp modelId="{CADB3AC5-E400-4078-B016-BCDF6DA6F178}">
      <dsp:nvSpPr>
        <dsp:cNvPr id="0" name=""/>
        <dsp:cNvSpPr/>
      </dsp:nvSpPr>
      <dsp:spPr bwMode="white">
        <a:xfrm>
          <a:off x="5244733" y="0"/>
          <a:ext cx="1274896"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5431437" y="79632"/>
        <a:ext cx="901488" cy="384496"/>
      </dsp:txXfrm>
    </dsp:sp>
    <dsp:sp modelId="{27138B36-AD83-4071-A549-945F4D151348}">
      <dsp:nvSpPr>
        <dsp:cNvPr id="0" name=""/>
        <dsp:cNvSpPr/>
      </dsp:nvSpPr>
      <dsp:spPr bwMode="white">
        <a:xfrm>
          <a:off x="6663229" y="108252"/>
          <a:ext cx="30443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6663229" y="173703"/>
        <a:ext cx="213101" cy="196353"/>
      </dsp:txXfrm>
    </dsp:sp>
    <dsp:sp modelId="{605DD6E3-7F0B-4BA6-8F9C-3FE3A020FB60}">
      <dsp:nvSpPr>
        <dsp:cNvPr id="0" name=""/>
        <dsp:cNvSpPr/>
      </dsp:nvSpPr>
      <dsp:spPr bwMode="white">
        <a:xfrm>
          <a:off x="7094026" y="0"/>
          <a:ext cx="131957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7287274" y="79632"/>
        <a:ext cx="933081" cy="384496"/>
      </dsp:txXfrm>
    </dsp:sp>
    <dsp:sp modelId="{C94779C8-9CDF-4614-BE41-EAA8B4D78679}">
      <dsp:nvSpPr>
        <dsp:cNvPr id="0" name=""/>
        <dsp:cNvSpPr/>
      </dsp:nvSpPr>
      <dsp:spPr bwMode="white">
        <a:xfrm>
          <a:off x="8545561"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8545561" y="173703"/>
        <a:ext cx="195825" cy="196353"/>
      </dsp:txXfrm>
    </dsp:sp>
    <dsp:sp modelId="{6194FAC8-F58D-469C-8C78-A2FEB0E3D117}">
      <dsp:nvSpPr>
        <dsp:cNvPr id="0" name=""/>
        <dsp:cNvSpPr/>
      </dsp:nvSpPr>
      <dsp:spPr bwMode="white">
        <a:xfrm>
          <a:off x="8941435" y="0"/>
          <a:ext cx="1319577"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sp:txBody>
      <dsp:txXfrm>
        <a:off x="9134683" y="79632"/>
        <a:ext cx="933081" cy="384496"/>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5161" y="0"/>
          <a:ext cx="1083333"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1087" y="15926"/>
        <a:ext cx="1051481" cy="511908"/>
      </dsp:txXfrm>
    </dsp:sp>
    <dsp:sp modelId="{316A7F79-4C73-4614-ADE1-635FF2912247}">
      <dsp:nvSpPr>
        <dsp:cNvPr id="0" name=""/>
        <dsp:cNvSpPr/>
      </dsp:nvSpPr>
      <dsp:spPr bwMode="white">
        <a:xfrm>
          <a:off x="1220453"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20453" y="173703"/>
        <a:ext cx="195825" cy="196353"/>
      </dsp:txXfrm>
    </dsp:sp>
    <dsp:sp modelId="{38E2D946-F7D9-4EA9-8D57-2A5623A3A672}">
      <dsp:nvSpPr>
        <dsp:cNvPr id="0" name=""/>
        <dsp:cNvSpPr/>
      </dsp:nvSpPr>
      <dsp:spPr bwMode="white">
        <a:xfrm>
          <a:off x="1616326" y="0"/>
          <a:ext cx="1272125"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sp:txBody>
      <dsp:txXfrm>
        <a:off x="1802624" y="79632"/>
        <a:ext cx="899529" cy="384496"/>
      </dsp:txXfrm>
    </dsp:sp>
    <dsp:sp modelId="{AD2CB772-5577-4D25-B7B8-C30D57C29C61}">
      <dsp:nvSpPr>
        <dsp:cNvPr id="0" name=""/>
        <dsp:cNvSpPr/>
      </dsp:nvSpPr>
      <dsp:spPr bwMode="white">
        <a:xfrm>
          <a:off x="3020410"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3020410" y="173703"/>
        <a:ext cx="195825" cy="196353"/>
      </dsp:txXfrm>
    </dsp:sp>
    <dsp:sp modelId="{474A0BCA-69EB-46C9-954D-3124D6478848}">
      <dsp:nvSpPr>
        <dsp:cNvPr id="0" name=""/>
        <dsp:cNvSpPr/>
      </dsp:nvSpPr>
      <dsp:spPr bwMode="white">
        <a:xfrm>
          <a:off x="3416283" y="0"/>
          <a:ext cx="1347183"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sp:txBody>
      <dsp:txXfrm>
        <a:off x="3613573" y="79632"/>
        <a:ext cx="952603" cy="384496"/>
      </dsp:txXfrm>
    </dsp:sp>
    <dsp:sp modelId="{B7ECDFD9-4630-4D27-944E-4B6C227DD92B}">
      <dsp:nvSpPr>
        <dsp:cNvPr id="0" name=""/>
        <dsp:cNvSpPr/>
      </dsp:nvSpPr>
      <dsp:spPr bwMode="white">
        <a:xfrm>
          <a:off x="4883783" y="108252"/>
          <a:ext cx="25507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4883783" y="173703"/>
        <a:ext cx="178549" cy="196353"/>
      </dsp:txXfrm>
    </dsp:sp>
    <dsp:sp modelId="{CADB3AC5-E400-4078-B016-BCDF6DA6F178}">
      <dsp:nvSpPr>
        <dsp:cNvPr id="0" name=""/>
        <dsp:cNvSpPr/>
      </dsp:nvSpPr>
      <dsp:spPr bwMode="white">
        <a:xfrm>
          <a:off x="5244733" y="0"/>
          <a:ext cx="1274896"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5431437" y="79632"/>
        <a:ext cx="901488" cy="384496"/>
      </dsp:txXfrm>
    </dsp:sp>
    <dsp:sp modelId="{27138B36-AD83-4071-A549-945F4D151348}">
      <dsp:nvSpPr>
        <dsp:cNvPr id="0" name=""/>
        <dsp:cNvSpPr/>
      </dsp:nvSpPr>
      <dsp:spPr bwMode="white">
        <a:xfrm>
          <a:off x="6663229" y="108252"/>
          <a:ext cx="30443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6663229" y="173703"/>
        <a:ext cx="213101" cy="196353"/>
      </dsp:txXfrm>
    </dsp:sp>
    <dsp:sp modelId="{605DD6E3-7F0B-4BA6-8F9C-3FE3A020FB60}">
      <dsp:nvSpPr>
        <dsp:cNvPr id="0" name=""/>
        <dsp:cNvSpPr/>
      </dsp:nvSpPr>
      <dsp:spPr bwMode="white">
        <a:xfrm>
          <a:off x="7094026" y="0"/>
          <a:ext cx="131957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7287274" y="79632"/>
        <a:ext cx="933081" cy="384496"/>
      </dsp:txXfrm>
    </dsp:sp>
    <dsp:sp modelId="{C94779C8-9CDF-4614-BE41-EAA8B4D78679}">
      <dsp:nvSpPr>
        <dsp:cNvPr id="0" name=""/>
        <dsp:cNvSpPr/>
      </dsp:nvSpPr>
      <dsp:spPr bwMode="white">
        <a:xfrm>
          <a:off x="8545561"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8545561" y="173703"/>
        <a:ext cx="195825" cy="196353"/>
      </dsp:txXfrm>
    </dsp:sp>
    <dsp:sp modelId="{6194FAC8-F58D-469C-8C78-A2FEB0E3D117}">
      <dsp:nvSpPr>
        <dsp:cNvPr id="0" name=""/>
        <dsp:cNvSpPr/>
      </dsp:nvSpPr>
      <dsp:spPr bwMode="white">
        <a:xfrm>
          <a:off x="8941435" y="0"/>
          <a:ext cx="1319577"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sp:txBody>
      <dsp:txXfrm>
        <a:off x="9134683" y="79632"/>
        <a:ext cx="933081" cy="384496"/>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5161" y="0"/>
          <a:ext cx="1083333"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1087" y="15926"/>
        <a:ext cx="1051481" cy="511908"/>
      </dsp:txXfrm>
    </dsp:sp>
    <dsp:sp modelId="{316A7F79-4C73-4614-ADE1-635FF2912247}">
      <dsp:nvSpPr>
        <dsp:cNvPr id="0" name=""/>
        <dsp:cNvSpPr/>
      </dsp:nvSpPr>
      <dsp:spPr bwMode="white">
        <a:xfrm>
          <a:off x="1220453"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20453" y="173703"/>
        <a:ext cx="195825" cy="196353"/>
      </dsp:txXfrm>
    </dsp:sp>
    <dsp:sp modelId="{38E2D946-F7D9-4EA9-8D57-2A5623A3A672}">
      <dsp:nvSpPr>
        <dsp:cNvPr id="0" name=""/>
        <dsp:cNvSpPr/>
      </dsp:nvSpPr>
      <dsp:spPr bwMode="white">
        <a:xfrm>
          <a:off x="1616326" y="0"/>
          <a:ext cx="1272125"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sp:txBody>
      <dsp:txXfrm>
        <a:off x="1802624" y="79632"/>
        <a:ext cx="899529" cy="384496"/>
      </dsp:txXfrm>
    </dsp:sp>
    <dsp:sp modelId="{AD2CB772-5577-4D25-B7B8-C30D57C29C61}">
      <dsp:nvSpPr>
        <dsp:cNvPr id="0" name=""/>
        <dsp:cNvSpPr/>
      </dsp:nvSpPr>
      <dsp:spPr bwMode="white">
        <a:xfrm>
          <a:off x="3020410"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3020410" y="173703"/>
        <a:ext cx="195825" cy="196353"/>
      </dsp:txXfrm>
    </dsp:sp>
    <dsp:sp modelId="{474A0BCA-69EB-46C9-954D-3124D6478848}">
      <dsp:nvSpPr>
        <dsp:cNvPr id="0" name=""/>
        <dsp:cNvSpPr/>
      </dsp:nvSpPr>
      <dsp:spPr bwMode="white">
        <a:xfrm>
          <a:off x="3416283" y="0"/>
          <a:ext cx="1347183"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sp:txBody>
      <dsp:txXfrm>
        <a:off x="3613573" y="79632"/>
        <a:ext cx="952603" cy="384496"/>
      </dsp:txXfrm>
    </dsp:sp>
    <dsp:sp modelId="{B7ECDFD9-4630-4D27-944E-4B6C227DD92B}">
      <dsp:nvSpPr>
        <dsp:cNvPr id="0" name=""/>
        <dsp:cNvSpPr/>
      </dsp:nvSpPr>
      <dsp:spPr bwMode="white">
        <a:xfrm>
          <a:off x="4883783" y="108252"/>
          <a:ext cx="25507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4883783" y="173703"/>
        <a:ext cx="178549" cy="196353"/>
      </dsp:txXfrm>
    </dsp:sp>
    <dsp:sp modelId="{CADB3AC5-E400-4078-B016-BCDF6DA6F178}">
      <dsp:nvSpPr>
        <dsp:cNvPr id="0" name=""/>
        <dsp:cNvSpPr/>
      </dsp:nvSpPr>
      <dsp:spPr bwMode="white">
        <a:xfrm>
          <a:off x="5244733" y="0"/>
          <a:ext cx="1274896"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5431437" y="79632"/>
        <a:ext cx="901488" cy="384496"/>
      </dsp:txXfrm>
    </dsp:sp>
    <dsp:sp modelId="{27138B36-AD83-4071-A549-945F4D151348}">
      <dsp:nvSpPr>
        <dsp:cNvPr id="0" name=""/>
        <dsp:cNvSpPr/>
      </dsp:nvSpPr>
      <dsp:spPr bwMode="white">
        <a:xfrm>
          <a:off x="6663229" y="108252"/>
          <a:ext cx="30443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6663229" y="173703"/>
        <a:ext cx="213101" cy="196353"/>
      </dsp:txXfrm>
    </dsp:sp>
    <dsp:sp modelId="{605DD6E3-7F0B-4BA6-8F9C-3FE3A020FB60}">
      <dsp:nvSpPr>
        <dsp:cNvPr id="0" name=""/>
        <dsp:cNvSpPr/>
      </dsp:nvSpPr>
      <dsp:spPr bwMode="white">
        <a:xfrm>
          <a:off x="7094026" y="0"/>
          <a:ext cx="131957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7287274" y="79632"/>
        <a:ext cx="933081" cy="384496"/>
      </dsp:txXfrm>
    </dsp:sp>
    <dsp:sp modelId="{C94779C8-9CDF-4614-BE41-EAA8B4D78679}">
      <dsp:nvSpPr>
        <dsp:cNvPr id="0" name=""/>
        <dsp:cNvSpPr/>
      </dsp:nvSpPr>
      <dsp:spPr bwMode="white">
        <a:xfrm>
          <a:off x="8545561"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8545561" y="173703"/>
        <a:ext cx="195825" cy="196353"/>
      </dsp:txXfrm>
    </dsp:sp>
    <dsp:sp modelId="{6194FAC8-F58D-469C-8C78-A2FEB0E3D117}">
      <dsp:nvSpPr>
        <dsp:cNvPr id="0" name=""/>
        <dsp:cNvSpPr/>
      </dsp:nvSpPr>
      <dsp:spPr bwMode="white">
        <a:xfrm>
          <a:off x="8941435" y="0"/>
          <a:ext cx="1319577"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sp:txBody>
      <dsp:txXfrm>
        <a:off x="9134683" y="79632"/>
        <a:ext cx="933081" cy="384496"/>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5161" y="0"/>
          <a:ext cx="1083333"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1087" y="15926"/>
        <a:ext cx="1051481" cy="511908"/>
      </dsp:txXfrm>
    </dsp:sp>
    <dsp:sp modelId="{316A7F79-4C73-4614-ADE1-635FF2912247}">
      <dsp:nvSpPr>
        <dsp:cNvPr id="0" name=""/>
        <dsp:cNvSpPr/>
      </dsp:nvSpPr>
      <dsp:spPr bwMode="white">
        <a:xfrm>
          <a:off x="1220453"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20453" y="173703"/>
        <a:ext cx="195825" cy="196353"/>
      </dsp:txXfrm>
    </dsp:sp>
    <dsp:sp modelId="{38E2D946-F7D9-4EA9-8D57-2A5623A3A672}">
      <dsp:nvSpPr>
        <dsp:cNvPr id="0" name=""/>
        <dsp:cNvSpPr/>
      </dsp:nvSpPr>
      <dsp:spPr bwMode="white">
        <a:xfrm>
          <a:off x="1616326" y="0"/>
          <a:ext cx="1272125"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sp:txBody>
      <dsp:txXfrm>
        <a:off x="1802624" y="79632"/>
        <a:ext cx="899529" cy="384496"/>
      </dsp:txXfrm>
    </dsp:sp>
    <dsp:sp modelId="{AD2CB772-5577-4D25-B7B8-C30D57C29C61}">
      <dsp:nvSpPr>
        <dsp:cNvPr id="0" name=""/>
        <dsp:cNvSpPr/>
      </dsp:nvSpPr>
      <dsp:spPr bwMode="white">
        <a:xfrm>
          <a:off x="3020410"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3020410" y="173703"/>
        <a:ext cx="195825" cy="196353"/>
      </dsp:txXfrm>
    </dsp:sp>
    <dsp:sp modelId="{474A0BCA-69EB-46C9-954D-3124D6478848}">
      <dsp:nvSpPr>
        <dsp:cNvPr id="0" name=""/>
        <dsp:cNvSpPr/>
      </dsp:nvSpPr>
      <dsp:spPr bwMode="white">
        <a:xfrm>
          <a:off x="3416283" y="0"/>
          <a:ext cx="1347183"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sp:txBody>
      <dsp:txXfrm>
        <a:off x="3613573" y="79632"/>
        <a:ext cx="952603" cy="384496"/>
      </dsp:txXfrm>
    </dsp:sp>
    <dsp:sp modelId="{B7ECDFD9-4630-4D27-944E-4B6C227DD92B}">
      <dsp:nvSpPr>
        <dsp:cNvPr id="0" name=""/>
        <dsp:cNvSpPr/>
      </dsp:nvSpPr>
      <dsp:spPr bwMode="white">
        <a:xfrm>
          <a:off x="4883783" y="108252"/>
          <a:ext cx="25507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4883783" y="173703"/>
        <a:ext cx="178549" cy="196353"/>
      </dsp:txXfrm>
    </dsp:sp>
    <dsp:sp modelId="{CADB3AC5-E400-4078-B016-BCDF6DA6F178}">
      <dsp:nvSpPr>
        <dsp:cNvPr id="0" name=""/>
        <dsp:cNvSpPr/>
      </dsp:nvSpPr>
      <dsp:spPr bwMode="white">
        <a:xfrm>
          <a:off x="5244733" y="0"/>
          <a:ext cx="1274896"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5431437" y="79632"/>
        <a:ext cx="901488" cy="384496"/>
      </dsp:txXfrm>
    </dsp:sp>
    <dsp:sp modelId="{27138B36-AD83-4071-A549-945F4D151348}">
      <dsp:nvSpPr>
        <dsp:cNvPr id="0" name=""/>
        <dsp:cNvSpPr/>
      </dsp:nvSpPr>
      <dsp:spPr bwMode="white">
        <a:xfrm>
          <a:off x="6663229" y="108252"/>
          <a:ext cx="30443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6663229" y="173703"/>
        <a:ext cx="213101" cy="196353"/>
      </dsp:txXfrm>
    </dsp:sp>
    <dsp:sp modelId="{605DD6E3-7F0B-4BA6-8F9C-3FE3A020FB60}">
      <dsp:nvSpPr>
        <dsp:cNvPr id="0" name=""/>
        <dsp:cNvSpPr/>
      </dsp:nvSpPr>
      <dsp:spPr bwMode="white">
        <a:xfrm>
          <a:off x="7094026" y="0"/>
          <a:ext cx="131957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7287274" y="79632"/>
        <a:ext cx="933081" cy="384496"/>
      </dsp:txXfrm>
    </dsp:sp>
    <dsp:sp modelId="{C94779C8-9CDF-4614-BE41-EAA8B4D78679}">
      <dsp:nvSpPr>
        <dsp:cNvPr id="0" name=""/>
        <dsp:cNvSpPr/>
      </dsp:nvSpPr>
      <dsp:spPr bwMode="white">
        <a:xfrm>
          <a:off x="8545561"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8545561" y="173703"/>
        <a:ext cx="195825" cy="196353"/>
      </dsp:txXfrm>
    </dsp:sp>
    <dsp:sp modelId="{6194FAC8-F58D-469C-8C78-A2FEB0E3D117}">
      <dsp:nvSpPr>
        <dsp:cNvPr id="0" name=""/>
        <dsp:cNvSpPr/>
      </dsp:nvSpPr>
      <dsp:spPr bwMode="white">
        <a:xfrm>
          <a:off x="8941435" y="0"/>
          <a:ext cx="1319577"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sp:txBody>
      <dsp:txXfrm>
        <a:off x="9134683" y="79632"/>
        <a:ext cx="933081" cy="384496"/>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5161" y="0"/>
          <a:ext cx="1083333"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技术实现</a:t>
          </a:r>
        </a:p>
      </dsp:txBody>
      <dsp:txXfrm>
        <a:off x="21087" y="15926"/>
        <a:ext cx="1051481" cy="511908"/>
      </dsp:txXfrm>
    </dsp:sp>
    <dsp:sp modelId="{316A7F79-4C73-4614-ADE1-635FF2912247}">
      <dsp:nvSpPr>
        <dsp:cNvPr id="0" name=""/>
        <dsp:cNvSpPr/>
      </dsp:nvSpPr>
      <dsp:spPr bwMode="white">
        <a:xfrm>
          <a:off x="1220453"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220453" y="173703"/>
        <a:ext cx="195825" cy="196353"/>
      </dsp:txXfrm>
    </dsp:sp>
    <dsp:sp modelId="{38E2D946-F7D9-4EA9-8D57-2A5623A3A672}">
      <dsp:nvSpPr>
        <dsp:cNvPr id="0" name=""/>
        <dsp:cNvSpPr/>
      </dsp:nvSpPr>
      <dsp:spPr bwMode="white">
        <a:xfrm>
          <a:off x="1616326" y="0"/>
          <a:ext cx="1272125"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技术架构</a:t>
          </a:r>
        </a:p>
      </dsp:txBody>
      <dsp:txXfrm>
        <a:off x="1802624" y="79632"/>
        <a:ext cx="899529" cy="384496"/>
      </dsp:txXfrm>
    </dsp:sp>
    <dsp:sp modelId="{AD2CB772-5577-4D25-B7B8-C30D57C29C61}">
      <dsp:nvSpPr>
        <dsp:cNvPr id="0" name=""/>
        <dsp:cNvSpPr/>
      </dsp:nvSpPr>
      <dsp:spPr bwMode="white">
        <a:xfrm>
          <a:off x="3020410"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3020410" y="173703"/>
        <a:ext cx="195825" cy="196353"/>
      </dsp:txXfrm>
    </dsp:sp>
    <dsp:sp modelId="{474A0BCA-69EB-46C9-954D-3124D6478848}">
      <dsp:nvSpPr>
        <dsp:cNvPr id="0" name=""/>
        <dsp:cNvSpPr/>
      </dsp:nvSpPr>
      <dsp:spPr bwMode="white">
        <a:xfrm>
          <a:off x="3416283" y="0"/>
          <a:ext cx="1347183"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姿态估计</a:t>
          </a:r>
        </a:p>
      </dsp:txBody>
      <dsp:txXfrm>
        <a:off x="3613573" y="79632"/>
        <a:ext cx="952603" cy="384496"/>
      </dsp:txXfrm>
    </dsp:sp>
    <dsp:sp modelId="{B7ECDFD9-4630-4D27-944E-4B6C227DD92B}">
      <dsp:nvSpPr>
        <dsp:cNvPr id="0" name=""/>
        <dsp:cNvSpPr/>
      </dsp:nvSpPr>
      <dsp:spPr bwMode="white">
        <a:xfrm>
          <a:off x="4883783" y="108252"/>
          <a:ext cx="25507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4883783" y="173703"/>
        <a:ext cx="178549" cy="196353"/>
      </dsp:txXfrm>
    </dsp:sp>
    <dsp:sp modelId="{CADB3AC5-E400-4078-B016-BCDF6DA6F178}">
      <dsp:nvSpPr>
        <dsp:cNvPr id="0" name=""/>
        <dsp:cNvSpPr/>
      </dsp:nvSpPr>
      <dsp:spPr bwMode="white">
        <a:xfrm>
          <a:off x="5244733" y="0"/>
          <a:ext cx="1274896"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66675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动作识别</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5431437" y="79632"/>
        <a:ext cx="901488" cy="384496"/>
      </dsp:txXfrm>
    </dsp:sp>
    <dsp:sp modelId="{27138B36-AD83-4071-A549-945F4D151348}">
      <dsp:nvSpPr>
        <dsp:cNvPr id="0" name=""/>
        <dsp:cNvSpPr/>
      </dsp:nvSpPr>
      <dsp:spPr bwMode="white">
        <a:xfrm>
          <a:off x="6663229" y="108252"/>
          <a:ext cx="30443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6663229" y="173703"/>
        <a:ext cx="213101" cy="196353"/>
      </dsp:txXfrm>
    </dsp:sp>
    <dsp:sp modelId="{605DD6E3-7F0B-4BA6-8F9C-3FE3A020FB60}">
      <dsp:nvSpPr>
        <dsp:cNvPr id="0" name=""/>
        <dsp:cNvSpPr/>
      </dsp:nvSpPr>
      <dsp:spPr bwMode="white">
        <a:xfrm>
          <a:off x="7094026" y="0"/>
          <a:ext cx="131957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500" b="0" kern="1200" dirty="0">
              <a:solidFill>
                <a:srgbClr val="EF8535"/>
              </a:solidFill>
              <a:latin typeface="微软雅黑" panose="020B0503020204020204" pitchFamily="34" charset="-122"/>
              <a:ea typeface="微软雅黑" panose="020B0503020204020204" pitchFamily="34" charset="-122"/>
              <a:cs typeface="+mn-cs"/>
            </a:rPr>
            <a:t>动作评估</a:t>
          </a:r>
          <a:endParaRPr lang="en-US" altLang="zh-CN" sz="1500" b="0" kern="1200" dirty="0">
            <a:solidFill>
              <a:srgbClr val="EF8535"/>
            </a:solidFill>
            <a:latin typeface="微软雅黑" panose="020B0503020204020204" pitchFamily="34" charset="-122"/>
            <a:ea typeface="微软雅黑" panose="020B0503020204020204" pitchFamily="34" charset="-122"/>
            <a:cs typeface="+mn-cs"/>
          </a:endParaRPr>
        </a:p>
      </dsp:txBody>
      <dsp:txXfrm>
        <a:off x="7287274" y="79632"/>
        <a:ext cx="933081" cy="384496"/>
      </dsp:txXfrm>
    </dsp:sp>
    <dsp:sp modelId="{C94779C8-9CDF-4614-BE41-EAA8B4D78679}">
      <dsp:nvSpPr>
        <dsp:cNvPr id="0" name=""/>
        <dsp:cNvSpPr/>
      </dsp:nvSpPr>
      <dsp:spPr bwMode="white">
        <a:xfrm>
          <a:off x="8545561" y="108252"/>
          <a:ext cx="279750" cy="327255"/>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8545561" y="173703"/>
        <a:ext cx="195825" cy="196353"/>
      </dsp:txXfrm>
    </dsp:sp>
    <dsp:sp modelId="{6194FAC8-F58D-469C-8C78-A2FEB0E3D117}">
      <dsp:nvSpPr>
        <dsp:cNvPr id="0" name=""/>
        <dsp:cNvSpPr/>
      </dsp:nvSpPr>
      <dsp:spPr bwMode="white">
        <a:xfrm>
          <a:off x="8941435" y="0"/>
          <a:ext cx="1319577"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100000"/>
            </a:lnSpc>
            <a:spcBef>
              <a:spcPct val="0"/>
            </a:spcBef>
            <a:spcAft>
              <a:spcPct val="35000"/>
            </a:spcAft>
            <a:buNone/>
          </a:pPr>
          <a:r>
            <a:rPr lang="zh-CN" altLang="en-US" sz="1500" b="1" kern="1200" dirty="0">
              <a:solidFill>
                <a:prstClr val="white"/>
              </a:solidFill>
              <a:latin typeface="Arial" panose="020B0604020202020204"/>
              <a:ea typeface="微软雅黑" panose="020B0503020204020204" pitchFamily="34" charset="-122"/>
              <a:cs typeface="+mn-cs"/>
            </a:rPr>
            <a:t>操作演示</a:t>
          </a:r>
          <a:endParaRPr lang="en-US" altLang="zh-CN" sz="1500" b="1" kern="1200" dirty="0">
            <a:solidFill>
              <a:prstClr val="white"/>
            </a:solidFill>
            <a:latin typeface="Arial" panose="020B0604020202020204"/>
            <a:ea typeface="微软雅黑" panose="020B0503020204020204" pitchFamily="34" charset="-122"/>
            <a:cs typeface="+mn-cs"/>
          </a:endParaRPr>
        </a:p>
      </dsp:txBody>
      <dsp:txXfrm>
        <a:off x="9134683" y="79632"/>
        <a:ext cx="933081" cy="384496"/>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C2487F-BCB5-4475-B5C2-0907C2DD5359}">
      <dsp:nvSpPr>
        <dsp:cNvPr id="0" name=""/>
        <dsp:cNvSpPr/>
      </dsp:nvSpPr>
      <dsp:spPr bwMode="white">
        <a:xfrm>
          <a:off x="0"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背景引入</a:t>
          </a:r>
        </a:p>
      </dsp:txBody>
      <dsp:txXfrm>
        <a:off x="15451" y="15451"/>
        <a:ext cx="1476636" cy="496625"/>
      </dsp:txXfrm>
    </dsp:sp>
    <dsp:sp modelId="{E2F744BC-9ABF-41BB-A097-10F8DF5C58BE}">
      <dsp:nvSpPr>
        <dsp:cNvPr id="0" name=""/>
        <dsp:cNvSpPr/>
      </dsp:nvSpPr>
      <dsp:spPr bwMode="white">
        <a:xfrm>
          <a:off x="1660724" y="76828"/>
          <a:ext cx="324755"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ct val="35000"/>
            </a:spcAft>
            <a:buNone/>
          </a:pPr>
          <a:endParaRPr lang="zh-CN" altLang="en-US" sz="1800" kern="1200">
            <a:latin typeface="微软雅黑" panose="020B0503020204020204" pitchFamily="34" charset="-122"/>
            <a:ea typeface="微软雅黑" panose="020B0503020204020204" pitchFamily="34" charset="-122"/>
          </a:endParaRPr>
        </a:p>
      </dsp:txBody>
      <dsp:txXfrm>
        <a:off x="1660724" y="151602"/>
        <a:ext cx="227329" cy="224321"/>
      </dsp:txXfrm>
    </dsp:sp>
    <dsp:sp modelId="{8673C2A1-A185-48D7-8290-BD6EC4BF2118}">
      <dsp:nvSpPr>
        <dsp:cNvPr id="0" name=""/>
        <dsp:cNvSpPr/>
      </dsp:nvSpPr>
      <dsp:spPr bwMode="white">
        <a:xfrm>
          <a:off x="2120284"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调研分析</a:t>
          </a:r>
        </a:p>
      </dsp:txBody>
      <dsp:txXfrm>
        <a:off x="2135735" y="15451"/>
        <a:ext cx="1476636" cy="496625"/>
      </dsp:txXfrm>
    </dsp:sp>
    <dsp:sp modelId="{316A7F79-4C73-4614-ADE1-635FF2912247}">
      <dsp:nvSpPr>
        <dsp:cNvPr id="0" name=""/>
        <dsp:cNvSpPr/>
      </dsp:nvSpPr>
      <dsp:spPr bwMode="white">
        <a:xfrm>
          <a:off x="3778576"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a:off x="3778576" y="151602"/>
        <a:ext cx="223719" cy="224321"/>
      </dsp:txXfrm>
    </dsp:sp>
    <dsp:sp modelId="{F89634FA-9343-492C-ADC9-B8577AA0E7B2}">
      <dsp:nvSpPr>
        <dsp:cNvPr id="0" name=""/>
        <dsp:cNvSpPr/>
      </dsp:nvSpPr>
      <dsp:spPr bwMode="white">
        <a:xfrm>
          <a:off x="4230837"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程序设计</a:t>
          </a:r>
        </a:p>
      </dsp:txBody>
      <dsp:txXfrm>
        <a:off x="4246288" y="15451"/>
        <a:ext cx="1476636" cy="496625"/>
      </dsp:txXfrm>
    </dsp:sp>
    <dsp:sp modelId="{F4B622FC-63DA-49B1-9385-46458036D351}">
      <dsp:nvSpPr>
        <dsp:cNvPr id="0" name=""/>
        <dsp:cNvSpPr/>
      </dsp:nvSpPr>
      <dsp:spPr bwMode="white">
        <a:xfrm>
          <a:off x="5889129"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800100">
            <a:lnSpc>
              <a:spcPct val="100000"/>
            </a:lnSpc>
            <a:spcBef>
              <a:spcPct val="0"/>
            </a:spcBef>
            <a:spcAft>
              <a:spcPct val="35000"/>
            </a:spcAft>
            <a:buNone/>
          </a:pPr>
          <a:endParaRPr lang="zh-CN" altLang="en-US" sz="1800" kern="1200">
            <a:latin typeface="微软雅黑" panose="020B0503020204020204" pitchFamily="34" charset="-122"/>
            <a:ea typeface="微软雅黑" panose="020B0503020204020204" pitchFamily="34" charset="-122"/>
          </a:endParaRPr>
        </a:p>
      </dsp:txBody>
      <dsp:txXfrm>
        <a:off x="5889129" y="151602"/>
        <a:ext cx="223719" cy="224321"/>
      </dsp:txXfrm>
    </dsp:sp>
    <dsp:sp modelId="{BF5B544D-0033-4913-BE7F-A17C0D0A8EE1}">
      <dsp:nvSpPr>
        <dsp:cNvPr id="0" name=""/>
        <dsp:cNvSpPr/>
      </dsp:nvSpPr>
      <dsp:spPr bwMode="white">
        <a:xfrm>
          <a:off x="6341390" y="0"/>
          <a:ext cx="1507538" cy="527527"/>
        </a:xfrm>
        <a:prstGeom prst="roundRect">
          <a:avLst>
            <a:gd name="adj" fmla="val 10000"/>
          </a:avLst>
        </a:prstGeom>
        <a:solidFill>
          <a:srgbClr val="50A8C4"/>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t>技术实现</a:t>
          </a:r>
        </a:p>
      </dsp:txBody>
      <dsp:txXfrm>
        <a:off x="6356841" y="15451"/>
        <a:ext cx="1476636" cy="496625"/>
      </dsp:txXfrm>
    </dsp:sp>
    <dsp:sp modelId="{1345365D-A2E1-4545-8E85-50C15D6D17B1}">
      <dsp:nvSpPr>
        <dsp:cNvPr id="0" name=""/>
        <dsp:cNvSpPr/>
      </dsp:nvSpPr>
      <dsp:spPr bwMode="white">
        <a:xfrm>
          <a:off x="7999682" y="76828"/>
          <a:ext cx="319598" cy="373869"/>
        </a:xfrm>
        <a:prstGeom prst="rightArrow">
          <a:avLst>
            <a:gd name="adj1" fmla="val 60000"/>
            <a:gd name="adj2" fmla="val 50000"/>
          </a:avLst>
        </a:prstGeom>
        <a:solidFill>
          <a:srgbClr val="D3ECF1"/>
        </a:solidFill>
        <a:ln>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a:off x="7999682" y="151602"/>
        <a:ext cx="223719" cy="224321"/>
      </dsp:txXfrm>
    </dsp:sp>
    <dsp:sp modelId="{AFD32B65-ED69-4C34-99BE-A705E502BF05}">
      <dsp:nvSpPr>
        <dsp:cNvPr id="0" name=""/>
        <dsp:cNvSpPr/>
      </dsp:nvSpPr>
      <dsp:spPr bwMode="white">
        <a:xfrm>
          <a:off x="8451944" y="0"/>
          <a:ext cx="1507538" cy="527527"/>
        </a:xfrm>
        <a:prstGeom prst="roundRect">
          <a:avLst>
            <a:gd name="adj" fmla="val 10000"/>
          </a:avLst>
        </a:prstGeom>
        <a:solidFill>
          <a:srgbClr val="EE822F">
            <a:lumMod val="60000"/>
            <a:lumOff val="40000"/>
          </a:srgbClr>
        </a:solidFill>
        <a:ln w="19050">
          <a:solidFill>
            <a:srgbClr val="EE822F">
              <a:lumMod val="75000"/>
            </a:srgbClr>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1" kern="1200" dirty="0">
              <a:solidFill>
                <a:srgbClr val="EE822F">
                  <a:lumMod val="75000"/>
                </a:srgbClr>
              </a:solidFill>
              <a:latin typeface="微软雅黑" panose="020B0503020204020204" pitchFamily="34" charset="-122"/>
              <a:ea typeface="微软雅黑" panose="020B0503020204020204" pitchFamily="34" charset="-122"/>
              <a:cs typeface="+mn-cs"/>
            </a:rPr>
            <a:t>创新特色</a:t>
          </a:r>
        </a:p>
      </dsp:txBody>
      <dsp:txXfrm>
        <a:off x="8467395" y="15451"/>
        <a:ext cx="1476636" cy="496625"/>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5865" y="0"/>
          <a:ext cx="1726755"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创新特色</a:t>
          </a:r>
        </a:p>
      </dsp:txBody>
      <dsp:txXfrm>
        <a:off x="21791" y="15926"/>
        <a:ext cx="1694903" cy="511908"/>
      </dsp:txXfrm>
    </dsp:sp>
    <dsp:sp modelId="{316A7F79-4C73-4614-ADE1-635FF2912247}">
      <dsp:nvSpPr>
        <dsp:cNvPr id="0" name=""/>
        <dsp:cNvSpPr/>
      </dsp:nvSpPr>
      <dsp:spPr bwMode="white">
        <a:xfrm>
          <a:off x="1942952" y="11069"/>
          <a:ext cx="445902" cy="521621"/>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942952" y="115393"/>
        <a:ext cx="312131" cy="312973"/>
      </dsp:txXfrm>
    </dsp:sp>
    <dsp:sp modelId="{38E2D946-F7D9-4EA9-8D57-2A5623A3A672}">
      <dsp:nvSpPr>
        <dsp:cNvPr id="0" name=""/>
        <dsp:cNvSpPr/>
      </dsp:nvSpPr>
      <dsp:spPr bwMode="white">
        <a:xfrm>
          <a:off x="2573945" y="0"/>
          <a:ext cx="1969583" cy="543760"/>
        </a:xfrm>
        <a:prstGeom prst="ellipse">
          <a:avLst/>
        </a:prstGeom>
        <a:solidFill>
          <a:schemeClr val="accent2"/>
        </a:solidFill>
        <a:ln w="19050">
          <a:solidFill>
            <a:schemeClr val="bg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1" kern="1200" dirty="0">
              <a:solidFill>
                <a:schemeClr val="bg1"/>
              </a:solidFill>
            </a:rPr>
            <a:t>创新点</a:t>
          </a:r>
        </a:p>
      </dsp:txBody>
      <dsp:txXfrm>
        <a:off x="2862384" y="79632"/>
        <a:ext cx="1392705" cy="384496"/>
      </dsp:txXfrm>
    </dsp:sp>
    <dsp:sp modelId="{AD2CB772-5577-4D25-B7B8-C30D57C29C61}">
      <dsp:nvSpPr>
        <dsp:cNvPr id="0" name=""/>
        <dsp:cNvSpPr/>
      </dsp:nvSpPr>
      <dsp:spPr bwMode="white">
        <a:xfrm>
          <a:off x="4753860" y="11069"/>
          <a:ext cx="445902" cy="52162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4753860" y="115393"/>
        <a:ext cx="312131" cy="312973"/>
      </dsp:txXfrm>
    </dsp:sp>
    <dsp:sp modelId="{474A0BCA-69EB-46C9-954D-3124D6478848}">
      <dsp:nvSpPr>
        <dsp:cNvPr id="0" name=""/>
        <dsp:cNvSpPr/>
      </dsp:nvSpPr>
      <dsp:spPr bwMode="white">
        <a:xfrm>
          <a:off x="5384853" y="0"/>
          <a:ext cx="2002037"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800100">
            <a:lnSpc>
              <a:spcPct val="100000"/>
            </a:lnSpc>
            <a:spcBef>
              <a:spcPct val="0"/>
            </a:spcBef>
            <a:spcAft>
              <a:spcPct val="35000"/>
            </a:spcAft>
            <a:buNone/>
          </a:pPr>
          <a:r>
            <a:rPr lang="zh-CN" altLang="en-US" sz="1800" kern="1200" dirty="0"/>
            <a:t>专业交叉</a:t>
          </a:r>
        </a:p>
      </dsp:txBody>
      <dsp:txXfrm>
        <a:off x="5678045" y="79632"/>
        <a:ext cx="1415653" cy="384496"/>
      </dsp:txXfrm>
    </dsp:sp>
    <dsp:sp modelId="{B7ECDFD9-4630-4D27-944E-4B6C227DD92B}">
      <dsp:nvSpPr>
        <dsp:cNvPr id="0" name=""/>
        <dsp:cNvSpPr/>
      </dsp:nvSpPr>
      <dsp:spPr bwMode="white">
        <a:xfrm>
          <a:off x="7578667" y="11069"/>
          <a:ext cx="406564" cy="52162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7578667" y="115393"/>
        <a:ext cx="284595" cy="312973"/>
      </dsp:txXfrm>
    </dsp:sp>
    <dsp:sp modelId="{CADB3AC5-E400-4078-B016-BCDF6DA6F178}">
      <dsp:nvSpPr>
        <dsp:cNvPr id="0" name=""/>
        <dsp:cNvSpPr/>
      </dsp:nvSpPr>
      <dsp:spPr bwMode="white">
        <a:xfrm>
          <a:off x="8153994" y="0"/>
          <a:ext cx="2032093"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完成时间</a:t>
          </a:r>
        </a:p>
      </dsp:txBody>
      <dsp:txXfrm>
        <a:off x="8451587" y="79632"/>
        <a:ext cx="1436907" cy="384496"/>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5865" y="0"/>
          <a:ext cx="1726755"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创新特色</a:t>
          </a:r>
        </a:p>
      </dsp:txBody>
      <dsp:txXfrm>
        <a:off x="21791" y="15926"/>
        <a:ext cx="1694903" cy="511908"/>
      </dsp:txXfrm>
    </dsp:sp>
    <dsp:sp modelId="{316A7F79-4C73-4614-ADE1-635FF2912247}">
      <dsp:nvSpPr>
        <dsp:cNvPr id="0" name=""/>
        <dsp:cNvSpPr/>
      </dsp:nvSpPr>
      <dsp:spPr bwMode="white">
        <a:xfrm>
          <a:off x="1942952" y="11069"/>
          <a:ext cx="445902" cy="521621"/>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942952" y="115393"/>
        <a:ext cx="312131" cy="312973"/>
      </dsp:txXfrm>
    </dsp:sp>
    <dsp:sp modelId="{38E2D946-F7D9-4EA9-8D57-2A5623A3A672}">
      <dsp:nvSpPr>
        <dsp:cNvPr id="0" name=""/>
        <dsp:cNvSpPr/>
      </dsp:nvSpPr>
      <dsp:spPr bwMode="white">
        <a:xfrm>
          <a:off x="2573945" y="0"/>
          <a:ext cx="1969583"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创新点</a:t>
          </a:r>
        </a:p>
      </dsp:txBody>
      <dsp:txXfrm>
        <a:off x="2862384" y="79632"/>
        <a:ext cx="1392705" cy="384496"/>
      </dsp:txXfrm>
    </dsp:sp>
    <dsp:sp modelId="{AD2CB772-5577-4D25-B7B8-C30D57C29C61}">
      <dsp:nvSpPr>
        <dsp:cNvPr id="0" name=""/>
        <dsp:cNvSpPr/>
      </dsp:nvSpPr>
      <dsp:spPr bwMode="white">
        <a:xfrm>
          <a:off x="4753860" y="11069"/>
          <a:ext cx="445902" cy="521621"/>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4753860" y="115393"/>
        <a:ext cx="312131" cy="312973"/>
      </dsp:txXfrm>
    </dsp:sp>
    <dsp:sp modelId="{474A0BCA-69EB-46C9-954D-3124D6478848}">
      <dsp:nvSpPr>
        <dsp:cNvPr id="0" name=""/>
        <dsp:cNvSpPr/>
      </dsp:nvSpPr>
      <dsp:spPr bwMode="white">
        <a:xfrm>
          <a:off x="5384853" y="0"/>
          <a:ext cx="2002037"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1" kern="1200" dirty="0">
              <a:solidFill>
                <a:prstClr val="white"/>
              </a:solidFill>
              <a:latin typeface="Arial"/>
              <a:ea typeface="微软雅黑"/>
              <a:cs typeface="+mn-cs"/>
            </a:rPr>
            <a:t>专业交叉</a:t>
          </a:r>
        </a:p>
      </dsp:txBody>
      <dsp:txXfrm>
        <a:off x="5678045" y="79632"/>
        <a:ext cx="1415653" cy="384496"/>
      </dsp:txXfrm>
    </dsp:sp>
    <dsp:sp modelId="{B7ECDFD9-4630-4D27-944E-4B6C227DD92B}">
      <dsp:nvSpPr>
        <dsp:cNvPr id="0" name=""/>
        <dsp:cNvSpPr/>
      </dsp:nvSpPr>
      <dsp:spPr bwMode="white">
        <a:xfrm>
          <a:off x="7578667" y="11069"/>
          <a:ext cx="406564" cy="521621"/>
        </a:xfrm>
        <a:prstGeom prst="rightArrow">
          <a:avLst>
            <a:gd name="adj1" fmla="val 60000"/>
            <a:gd name="adj2" fmla="val 50000"/>
          </a:avLst>
        </a:prstGeom>
        <a:gradFill rotWithShape="0">
          <a:gsLst>
            <a:gs pos="0">
              <a:schemeClr val="accent1">
                <a:tint val="60000"/>
                <a:hueOff val="0"/>
                <a:satOff val="0"/>
                <a:lumOff val="0"/>
                <a:alphaOff val="0"/>
                <a:hueOff val="-2520000"/>
              </a:schemeClr>
            </a:gs>
            <a:gs pos="100000">
              <a:schemeClr val="accent1">
                <a:tint val="60000"/>
                <a:hueOff val="0"/>
                <a:satOff val="0"/>
                <a:lumOff val="0"/>
                <a:alphaOff val="0"/>
              </a:schemeClr>
            </a:gs>
          </a:gsLst>
          <a:lin ang="2700000" scaled="0"/>
        </a:gradFill>
        <a:ln>
          <a:solidFill>
            <a:srgbClr val="50A8C4"/>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zh-CN" altLang="en-US" sz="1500" kern="1200"/>
        </a:p>
      </dsp:txBody>
      <dsp:txXfrm>
        <a:off x="7578667" y="115393"/>
        <a:ext cx="284595" cy="312973"/>
      </dsp:txXfrm>
    </dsp:sp>
    <dsp:sp modelId="{CADB3AC5-E400-4078-B016-BCDF6DA6F178}">
      <dsp:nvSpPr>
        <dsp:cNvPr id="0" name=""/>
        <dsp:cNvSpPr/>
      </dsp:nvSpPr>
      <dsp:spPr bwMode="white">
        <a:xfrm>
          <a:off x="8153994" y="0"/>
          <a:ext cx="2032093" cy="543760"/>
        </a:xfrm>
        <a:prstGeom prst="ellipse">
          <a:avLst/>
        </a:prstGeom>
        <a:solidFill>
          <a:srgbClr val="6BB4CB"/>
        </a:solidFill>
        <a:ln w="19050">
          <a:solidFill>
            <a:srgbClr val="D3ECF1"/>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100000"/>
            </a:lnSpc>
            <a:spcBef>
              <a:spcPct val="0"/>
            </a:spcBef>
            <a:spcAft>
              <a:spcPct val="35000"/>
            </a:spcAft>
            <a:buNone/>
          </a:pPr>
          <a:r>
            <a:rPr lang="zh-CN" altLang="en-US" sz="1800" kern="1200" dirty="0">
              <a:solidFill>
                <a:prstClr val="white"/>
              </a:solidFill>
              <a:latin typeface="Arial" panose="020B0604020202020204"/>
              <a:ea typeface="微软雅黑" panose="020B0503020204020204" pitchFamily="34" charset="-122"/>
              <a:cs typeface="+mn-cs"/>
            </a:rPr>
            <a:t>完成时间</a:t>
          </a:r>
        </a:p>
      </dsp:txBody>
      <dsp:txXfrm>
        <a:off x="8451587" y="79632"/>
        <a:ext cx="1436907" cy="384496"/>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3C2A1-A185-48D7-8290-BD6EC4BF2118}">
      <dsp:nvSpPr>
        <dsp:cNvPr id="0" name=""/>
        <dsp:cNvSpPr/>
      </dsp:nvSpPr>
      <dsp:spPr bwMode="white">
        <a:xfrm>
          <a:off x="5865" y="0"/>
          <a:ext cx="1726755" cy="543760"/>
        </a:xfrm>
        <a:prstGeom prst="roundRect">
          <a:avLst>
            <a:gd name="adj" fmla="val 10000"/>
          </a:avLst>
        </a:prstGeom>
        <a:solidFill>
          <a:schemeClr val="accent2">
            <a:lumMod val="40000"/>
            <a:lumOff val="60000"/>
          </a:scheme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创新特色</a:t>
          </a:r>
        </a:p>
      </dsp:txBody>
      <dsp:txXfrm>
        <a:off x="21791" y="15926"/>
        <a:ext cx="1694903" cy="511908"/>
      </dsp:txXfrm>
    </dsp:sp>
    <dsp:sp modelId="{316A7F79-4C73-4614-ADE1-635FF2912247}">
      <dsp:nvSpPr>
        <dsp:cNvPr id="0" name=""/>
        <dsp:cNvSpPr/>
      </dsp:nvSpPr>
      <dsp:spPr bwMode="white">
        <a:xfrm>
          <a:off x="1942952" y="11069"/>
          <a:ext cx="445902" cy="521621"/>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1942952" y="115393"/>
        <a:ext cx="312131" cy="312973"/>
      </dsp:txXfrm>
    </dsp:sp>
    <dsp:sp modelId="{38E2D946-F7D9-4EA9-8D57-2A5623A3A672}">
      <dsp:nvSpPr>
        <dsp:cNvPr id="0" name=""/>
        <dsp:cNvSpPr/>
      </dsp:nvSpPr>
      <dsp:spPr bwMode="white">
        <a:xfrm>
          <a:off x="2573945" y="0"/>
          <a:ext cx="1969583"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创新点</a:t>
          </a:r>
        </a:p>
      </dsp:txBody>
      <dsp:txXfrm>
        <a:off x="2862384" y="79632"/>
        <a:ext cx="1392705" cy="384496"/>
      </dsp:txXfrm>
    </dsp:sp>
    <dsp:sp modelId="{AD2CB772-5577-4D25-B7B8-C30D57C29C61}">
      <dsp:nvSpPr>
        <dsp:cNvPr id="0" name=""/>
        <dsp:cNvSpPr/>
      </dsp:nvSpPr>
      <dsp:spPr bwMode="white">
        <a:xfrm>
          <a:off x="4753860" y="11069"/>
          <a:ext cx="445902" cy="521621"/>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4753860" y="115393"/>
        <a:ext cx="312131" cy="312973"/>
      </dsp:txXfrm>
    </dsp:sp>
    <dsp:sp modelId="{474A0BCA-69EB-46C9-954D-3124D6478848}">
      <dsp:nvSpPr>
        <dsp:cNvPr id="0" name=""/>
        <dsp:cNvSpPr/>
      </dsp:nvSpPr>
      <dsp:spPr bwMode="white">
        <a:xfrm>
          <a:off x="5384853" y="0"/>
          <a:ext cx="2002037" cy="543760"/>
        </a:xfrm>
        <a:prstGeom prst="ellipse">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r>
            <a:rPr lang="zh-CN" altLang="en-US" sz="1800" b="0" kern="1200" dirty="0">
              <a:solidFill>
                <a:srgbClr val="EF8535"/>
              </a:solidFill>
              <a:latin typeface="微软雅黑" panose="020B0503020204020204" pitchFamily="34" charset="-122"/>
              <a:ea typeface="微软雅黑" panose="020B0503020204020204" pitchFamily="34" charset="-122"/>
              <a:cs typeface="+mn-cs"/>
            </a:rPr>
            <a:t>专业交叉</a:t>
          </a:r>
        </a:p>
      </dsp:txBody>
      <dsp:txXfrm>
        <a:off x="5678045" y="79632"/>
        <a:ext cx="1415653" cy="384496"/>
      </dsp:txXfrm>
    </dsp:sp>
    <dsp:sp modelId="{B7ECDFD9-4630-4D27-944E-4B6C227DD92B}">
      <dsp:nvSpPr>
        <dsp:cNvPr id="0" name=""/>
        <dsp:cNvSpPr/>
      </dsp:nvSpPr>
      <dsp:spPr bwMode="white">
        <a:xfrm>
          <a:off x="7578667" y="11069"/>
          <a:ext cx="406564" cy="521621"/>
        </a:xfrm>
        <a:prstGeom prst="rightArrow">
          <a:avLst>
            <a:gd name="adj1" fmla="val 60000"/>
            <a:gd name="adj2" fmla="val 50000"/>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100000"/>
            </a:lnSpc>
            <a:spcBef>
              <a:spcPct val="0"/>
            </a:spcBef>
            <a:spcAft>
              <a:spcPct val="35000"/>
            </a:spcAft>
            <a:buNone/>
          </a:pPr>
          <a:endParaRPr lang="zh-CN" altLang="en-US" sz="1500" b="0" kern="1200">
            <a:solidFill>
              <a:srgbClr val="EF8535"/>
            </a:solidFill>
            <a:latin typeface="微软雅黑" panose="020B0503020204020204" pitchFamily="34" charset="-122"/>
            <a:ea typeface="微软雅黑" panose="020B0503020204020204" pitchFamily="34" charset="-122"/>
            <a:cs typeface="+mn-cs"/>
          </a:endParaRPr>
        </a:p>
      </dsp:txBody>
      <dsp:txXfrm>
        <a:off x="7578667" y="115393"/>
        <a:ext cx="284595" cy="312973"/>
      </dsp:txXfrm>
    </dsp:sp>
    <dsp:sp modelId="{CADB3AC5-E400-4078-B016-BCDF6DA6F178}">
      <dsp:nvSpPr>
        <dsp:cNvPr id="0" name=""/>
        <dsp:cNvSpPr/>
      </dsp:nvSpPr>
      <dsp:spPr bwMode="white">
        <a:xfrm>
          <a:off x="8153994" y="0"/>
          <a:ext cx="2032093" cy="543760"/>
        </a:xfrm>
        <a:prstGeom prst="ellipse">
          <a:avLst/>
        </a:prstGeom>
        <a:solidFill>
          <a:srgbClr val="EE822F"/>
        </a:solidFill>
        <a:ln w="19050">
          <a:solidFill>
            <a:prstClr val="white"/>
          </a:solid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711200">
            <a:lnSpc>
              <a:spcPct val="100000"/>
            </a:lnSpc>
            <a:spcBef>
              <a:spcPct val="0"/>
            </a:spcBef>
            <a:spcAft>
              <a:spcPct val="35000"/>
            </a:spcAft>
            <a:buNone/>
          </a:pPr>
          <a:r>
            <a:rPr lang="zh-CN" altLang="en-US" sz="1800" b="1" kern="1200" dirty="0">
              <a:solidFill>
                <a:prstClr val="white"/>
              </a:solidFill>
              <a:latin typeface="Arial" panose="020B0604020202020204"/>
              <a:ea typeface="微软雅黑" panose="020B0503020204020204" pitchFamily="34" charset="-122"/>
              <a:cs typeface="+mn-cs"/>
            </a:rPr>
            <a:t>完成时间</a:t>
          </a:r>
        </a:p>
      </dsp:txBody>
      <dsp:txXfrm>
        <a:off x="8451587" y="79632"/>
        <a:ext cx="1436907" cy="38449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5#68">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2024/12/26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slideMaster" Target="../slideMasters/slideMaster1.xml"/><Relationship Id="rId5" Type="http://schemas.openxmlformats.org/officeDocument/2006/relationships/tags" Target="../tags/tag12.xml"/><Relationship Id="rId4" Type="http://schemas.openxmlformats.org/officeDocument/2006/relationships/tags" Target="../tags/tag1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5.xml"/><Relationship Id="rId7" Type="http://schemas.openxmlformats.org/officeDocument/2006/relationships/image" Target="../media/image1.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slideMaster" Target="../slideMasters/slideMaster1.xml"/><Relationship Id="rId5" Type="http://schemas.openxmlformats.org/officeDocument/2006/relationships/tags" Target="../tags/tag22.xml"/><Relationship Id="rId4" Type="http://schemas.openxmlformats.org/officeDocument/2006/relationships/tags" Target="../tags/tag2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5.xml"/><Relationship Id="rId7"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6.xml"/><Relationship Id="rId3" Type="http://schemas.openxmlformats.org/officeDocument/2006/relationships/tags" Target="../tags/tag31.xml"/><Relationship Id="rId7" Type="http://schemas.openxmlformats.org/officeDocument/2006/relationships/tags" Target="../tags/tag3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slideMaster" Target="../slideMasters/slideMaster1.xml"/><Relationship Id="rId4" Type="http://schemas.openxmlformats.org/officeDocument/2006/relationships/tags" Target="../tags/tag40.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6.xml"/><Relationship Id="rId7" Type="http://schemas.openxmlformats.org/officeDocument/2006/relationships/slideMaster" Target="../slideMasters/slideMaster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slideMaster" Target="../slideMasters/slideMaster1.xml"/><Relationship Id="rId5" Type="http://schemas.openxmlformats.org/officeDocument/2006/relationships/tags" Target="../tags/tag54.xml"/><Relationship Id="rId4" Type="http://schemas.openxmlformats.org/officeDocument/2006/relationships/tags" Target="../tags/tag53.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slideMaster" Target="../slideMasters/slideMaster1.xml"/><Relationship Id="rId4" Type="http://schemas.openxmlformats.org/officeDocument/2006/relationships/tags" Target="../tags/tag58.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p>
        </p:txBody>
      </p:sp>
      <p:sp>
        <p:nvSpPr>
          <p:cNvPr id="3" name="副标题 2"/>
          <p:cNvSpPr>
            <a:spLocks noGrp="1"/>
          </p:cNvSpPr>
          <p:nvPr>
            <p:ph type="subTitle" idx="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16" name="日期占位符 15"/>
          <p:cNvSpPr>
            <a:spLocks noGrp="1"/>
          </p:cNvSpPr>
          <p:nvPr>
            <p:ph type="dt" sz="half" idx="10"/>
            <p:custDataLst>
              <p:tags r:id="rId3"/>
            </p:custDataLst>
          </p:nvPr>
        </p:nvSpPr>
        <p:spPr/>
        <p:txBody>
          <a:bodyPr/>
          <a:lstStyle/>
          <a:p>
            <a:fld id="{D63C5924-0C61-45BF-B55C-C9BD200D1FEC}" type="datetime1">
              <a:rPr lang="zh-CN" altLang="en-US" smtClean="0"/>
              <a:t>2024/12/26</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custDataLst>
              <p:tags r:id="rId3"/>
            </p:custDataLst>
          </p:nvPr>
        </p:nvSpPr>
        <p:spPr/>
        <p:txBody>
          <a:bodyPr/>
          <a:lstStyle/>
          <a:p>
            <a:fld id="{34EF3825-7455-4D09-8BC0-07E0D175297C}" type="datetime1">
              <a:rPr lang="zh-CN" altLang="en-US" smtClean="0"/>
              <a:t>2024/12/26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grpSp>
        <p:nvGrpSpPr>
          <p:cNvPr id="7" name="组合 6">
            <a:extLst>
              <a:ext uri="{FF2B5EF4-FFF2-40B4-BE49-F238E27FC236}">
                <a16:creationId xmlns:a16="http://schemas.microsoft.com/office/drawing/2014/main" id="{5B1B4638-C08D-E3CC-DB51-3DF3562EDDBF}"/>
              </a:ext>
            </a:extLst>
          </p:cNvPr>
          <p:cNvGrpSpPr/>
          <p:nvPr userDrawn="1"/>
        </p:nvGrpSpPr>
        <p:grpSpPr>
          <a:xfrm>
            <a:off x="-118533" y="135043"/>
            <a:ext cx="12310533" cy="6604847"/>
            <a:chOff x="-9" y="178"/>
            <a:chExt cx="19219" cy="10410"/>
          </a:xfrm>
        </p:grpSpPr>
        <p:grpSp>
          <p:nvGrpSpPr>
            <p:cNvPr id="8" name="组合 7">
              <a:extLst>
                <a:ext uri="{FF2B5EF4-FFF2-40B4-BE49-F238E27FC236}">
                  <a16:creationId xmlns:a16="http://schemas.microsoft.com/office/drawing/2014/main" id="{F9155F93-190C-85AF-BA7D-27219250A282}"/>
                </a:ext>
              </a:extLst>
            </p:cNvPr>
            <p:cNvGrpSpPr/>
            <p:nvPr/>
          </p:nvGrpSpPr>
          <p:grpSpPr>
            <a:xfrm>
              <a:off x="-9" y="178"/>
              <a:ext cx="19219" cy="1517"/>
              <a:chOff x="-9" y="178"/>
              <a:chExt cx="19219" cy="1517"/>
            </a:xfrm>
          </p:grpSpPr>
          <p:pic>
            <p:nvPicPr>
              <p:cNvPr id="10" name="图片 9" descr="第八届浙江省大学生护理竞赛3">
                <a:extLst>
                  <a:ext uri="{FF2B5EF4-FFF2-40B4-BE49-F238E27FC236}">
                    <a16:creationId xmlns:a16="http://schemas.microsoft.com/office/drawing/2014/main" id="{DA788478-C264-FAFF-E51B-F5B14E5844F6}"/>
                  </a:ext>
                </a:extLst>
              </p:cNvPr>
              <p:cNvPicPr/>
              <p:nvPr/>
            </p:nvPicPr>
            <p:blipFill>
              <a:blip r:embed="rId7"/>
              <a:stretch>
                <a:fillRect/>
              </a:stretch>
            </p:blipFill>
            <p:spPr>
              <a:xfrm>
                <a:off x="-9" y="1582"/>
                <a:ext cx="19219" cy="113"/>
              </a:xfrm>
              <a:prstGeom prst="rect">
                <a:avLst/>
              </a:prstGeom>
            </p:spPr>
          </p:pic>
          <p:pic>
            <p:nvPicPr>
              <p:cNvPr id="11" name="图片 10" descr="第八届浙江省大学生护理竞赛2">
                <a:extLst>
                  <a:ext uri="{FF2B5EF4-FFF2-40B4-BE49-F238E27FC236}">
                    <a16:creationId xmlns:a16="http://schemas.microsoft.com/office/drawing/2014/main" id="{B62B9937-7526-19F3-DA73-FC06D9645C60}"/>
                  </a:ext>
                </a:extLst>
              </p:cNvPr>
              <p:cNvPicPr>
                <a:picLocks noChangeAspect="1"/>
              </p:cNvPicPr>
              <p:nvPr/>
            </p:nvPicPr>
            <p:blipFill>
              <a:blip r:embed="rId8"/>
              <a:stretch>
                <a:fillRect/>
              </a:stretch>
            </p:blipFill>
            <p:spPr>
              <a:xfrm>
                <a:off x="17332" y="178"/>
                <a:ext cx="1622" cy="1291"/>
              </a:xfrm>
              <a:prstGeom prst="rect">
                <a:avLst/>
              </a:prstGeom>
            </p:spPr>
          </p:pic>
        </p:grpSp>
        <p:pic>
          <p:nvPicPr>
            <p:cNvPr id="9" name="图片 8" descr="第八届浙江省大学生护理竞赛6">
              <a:extLst>
                <a:ext uri="{FF2B5EF4-FFF2-40B4-BE49-F238E27FC236}">
                  <a16:creationId xmlns:a16="http://schemas.microsoft.com/office/drawing/2014/main" id="{81B88DE7-12DE-7C92-513E-CAAA966E00C7}"/>
                </a:ext>
              </a:extLst>
            </p:cNvPr>
            <p:cNvPicPr>
              <a:picLocks noChangeAspect="1"/>
            </p:cNvPicPr>
            <p:nvPr/>
          </p:nvPicPr>
          <p:blipFill>
            <a:blip r:embed="rId9">
              <a:alphaModFix amt="80000"/>
            </a:blip>
            <a:stretch>
              <a:fillRect/>
            </a:stretch>
          </p:blipFill>
          <p:spPr>
            <a:xfrm>
              <a:off x="559" y="9995"/>
              <a:ext cx="4836" cy="593"/>
            </a:xfrm>
            <a:prstGeom prst="rect">
              <a:avLst/>
            </a:prstGeom>
          </p:spPr>
        </p:pic>
      </p:gr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6FC1B491-202C-47AE-B3F9-2A8FC8473AB3}" type="datetime1">
              <a:rPr lang="zh-CN" altLang="en-US" smtClean="0"/>
              <a:t>2024/12/26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6C135089-0E7E-4491-95E6-954A30C17110}" type="datetime1">
              <a:rPr lang="zh-CN" altLang="en-US" smtClean="0"/>
              <a:t>2024/12/26</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A891B346-718B-4F91-A9C6-E1CE5E81E39F}" type="datetime1">
              <a:rPr lang="zh-CN" altLang="en-US" smtClean="0"/>
              <a:t>2024/12/26</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D499BE42-5525-4480-BACE-7B31E220E19B}" type="datetime1">
              <a:rPr lang="zh-CN" altLang="en-US" smtClean="0"/>
              <a:t>2024/12/26</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FD8E8623-4275-4079-854D-06AE58C35DC8}" type="datetime1">
              <a:rPr lang="zh-CN" altLang="en-US" smtClean="0"/>
              <a:t>2024/12/26</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D697CDCB-6FF0-46CB-8816-8111C604DBA0}" type="datetime1">
              <a:rPr lang="zh-CN" altLang="en-US" smtClean="0"/>
              <a:t>2024/12/26</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F1A000D3-3ADE-4A0B-A205-C2BA8A1CA5D3}" type="datetime1">
              <a:rPr lang="zh-CN" altLang="en-US" smtClean="0"/>
              <a:t>2024/12/26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0E209FCA-F9EB-482F-B716-CFB4E6D6B363}" type="datetime1">
              <a:rPr lang="zh-CN" altLang="en-US" smtClean="0"/>
              <a:t>2024/12/26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9A20BFAE-239A-42F9-8A9C-B3FB2C73C46D}" type="datetime1">
              <a:rPr lang="zh-CN" altLang="en-US" smtClean="0"/>
              <a:t>2024/12/26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A33B14E2-8E4C-44A4-AB07-7652F5330781}" type="datetime1">
              <a:rPr lang="zh-CN" altLang="en-US" smtClean="0"/>
              <a:t>2024/12/26</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hf hdr="0" ftr="0" dt="0"/>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66.xml"/><Relationship Id="rId7" Type="http://schemas.openxmlformats.org/officeDocument/2006/relationships/image" Target="../media/image2.png"/><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74.xml"/><Relationship Id="rId13" Type="http://schemas.openxmlformats.org/officeDocument/2006/relationships/tags" Target="../tags/tag79.xml"/><Relationship Id="rId3" Type="http://schemas.openxmlformats.org/officeDocument/2006/relationships/tags" Target="../tags/tag69.xml"/><Relationship Id="rId7" Type="http://schemas.openxmlformats.org/officeDocument/2006/relationships/tags" Target="../tags/tag73.xml"/><Relationship Id="rId12" Type="http://schemas.openxmlformats.org/officeDocument/2006/relationships/tags" Target="../tags/tag78.xml"/><Relationship Id="rId17" Type="http://schemas.openxmlformats.org/officeDocument/2006/relationships/slideLayout" Target="../slideLayouts/slideLayout2.xml"/><Relationship Id="rId2" Type="http://schemas.openxmlformats.org/officeDocument/2006/relationships/tags" Target="../tags/tag68.xml"/><Relationship Id="rId16" Type="http://schemas.openxmlformats.org/officeDocument/2006/relationships/tags" Target="../tags/tag82.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tags" Target="../tags/tag77.xml"/><Relationship Id="rId5" Type="http://schemas.openxmlformats.org/officeDocument/2006/relationships/tags" Target="../tags/tag71.xml"/><Relationship Id="rId15" Type="http://schemas.openxmlformats.org/officeDocument/2006/relationships/tags" Target="../tags/tag81.xml"/><Relationship Id="rId10" Type="http://schemas.openxmlformats.org/officeDocument/2006/relationships/tags" Target="../tags/tag76.xml"/><Relationship Id="rId4" Type="http://schemas.openxmlformats.org/officeDocument/2006/relationships/tags" Target="../tags/tag70.xml"/><Relationship Id="rId9" Type="http://schemas.openxmlformats.org/officeDocument/2006/relationships/tags" Target="../tags/tag75.xml"/><Relationship Id="rId14" Type="http://schemas.openxmlformats.org/officeDocument/2006/relationships/tags" Target="../tags/tag80.xml"/></Relationships>
</file>

<file path=ppt/slides/_rels/slide3.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4.png"/><Relationship Id="rId7" Type="http://schemas.openxmlformats.org/officeDocument/2006/relationships/diagramLayout" Target="../diagrams/layout1.xml"/><Relationship Id="rId2" Type="http://schemas.openxmlformats.org/officeDocument/2006/relationships/slideLayout" Target="../slideLayouts/slideLayout2.xml"/><Relationship Id="rId1" Type="http://schemas.openxmlformats.org/officeDocument/2006/relationships/tags" Target="../tags/tag83.xml"/><Relationship Id="rId6" Type="http://schemas.openxmlformats.org/officeDocument/2006/relationships/diagramData" Target="../diagrams/data1.xml"/><Relationship Id="rId11" Type="http://schemas.openxmlformats.org/officeDocument/2006/relationships/image" Target="../media/image1.png"/><Relationship Id="rId5" Type="http://schemas.openxmlformats.org/officeDocument/2006/relationships/image" Target="../media/image3.png"/><Relationship Id="rId10" Type="http://schemas.microsoft.com/office/2007/relationships/diagramDrawing" Target="../diagrams/drawing1.xml"/><Relationship Id="rId4" Type="http://schemas.openxmlformats.org/officeDocument/2006/relationships/image" Target="../media/image2.png"/><Relationship Id="rId9" Type="http://schemas.openxmlformats.org/officeDocument/2006/relationships/diagramColors" Target="../diagrams/colors1.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2.xml"/><Relationship Id="rId1" Type="http://schemas.openxmlformats.org/officeDocument/2006/relationships/tags" Target="../tags/tag8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image" Target="../media/image9.png"/><Relationship Id="rId7" Type="http://schemas.openxmlformats.org/officeDocument/2006/relationships/image" Target="../media/image13.svg"/><Relationship Id="rId12" Type="http://schemas.microsoft.com/office/2007/relationships/diagramDrawing" Target="../diagrams/drawing3.xml"/><Relationship Id="rId2" Type="http://schemas.openxmlformats.org/officeDocument/2006/relationships/slideLayout" Target="../slideLayouts/slideLayout2.xml"/><Relationship Id="rId1" Type="http://schemas.openxmlformats.org/officeDocument/2006/relationships/tags" Target="../tags/tag85.xml"/><Relationship Id="rId6" Type="http://schemas.openxmlformats.org/officeDocument/2006/relationships/image" Target="../media/image12.png"/><Relationship Id="rId11" Type="http://schemas.openxmlformats.org/officeDocument/2006/relationships/diagramColors" Target="../diagrams/colors3.xml"/><Relationship Id="rId5" Type="http://schemas.openxmlformats.org/officeDocument/2006/relationships/image" Target="../media/image11.png"/><Relationship Id="rId10" Type="http://schemas.openxmlformats.org/officeDocument/2006/relationships/diagramQuickStyle" Target="../diagrams/quickStyle3.xml"/><Relationship Id="rId4" Type="http://schemas.openxmlformats.org/officeDocument/2006/relationships/image" Target="../media/image10.png"/><Relationship Id="rId9"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4.xml"/><Relationship Id="rId3" Type="http://schemas.openxmlformats.org/officeDocument/2006/relationships/image" Target="../media/image14.jpeg"/><Relationship Id="rId7" Type="http://schemas.openxmlformats.org/officeDocument/2006/relationships/diagramLayout" Target="../diagrams/layout4.xml"/><Relationship Id="rId2" Type="http://schemas.openxmlformats.org/officeDocument/2006/relationships/slideLayout" Target="../slideLayouts/slideLayout2.xml"/><Relationship Id="rId1" Type="http://schemas.openxmlformats.org/officeDocument/2006/relationships/tags" Target="../tags/tag86.xml"/><Relationship Id="rId6" Type="http://schemas.openxmlformats.org/officeDocument/2006/relationships/diagramData" Target="../diagrams/data4.xml"/><Relationship Id="rId5" Type="http://schemas.openxmlformats.org/officeDocument/2006/relationships/image" Target="../media/image16.png"/><Relationship Id="rId10" Type="http://schemas.microsoft.com/office/2007/relationships/diagramDrawing" Target="../diagrams/drawing4.xml"/><Relationship Id="rId4" Type="http://schemas.openxmlformats.org/officeDocument/2006/relationships/image" Target="../media/image15.jpeg"/><Relationship Id="rId9" Type="http://schemas.openxmlformats.org/officeDocument/2006/relationships/diagramColors" Target="../diagrams/colors4.xml"/></Relationships>
</file>

<file path=ppt/slides/_rels/slide7.xml.rels><?xml version="1.0" encoding="UTF-8" standalone="yes"?>
<Relationships xmlns="http://schemas.openxmlformats.org/package/2006/relationships"><Relationship Id="rId8" Type="http://schemas.openxmlformats.org/officeDocument/2006/relationships/tags" Target="../tags/tag93.xml"/><Relationship Id="rId13" Type="http://schemas.openxmlformats.org/officeDocument/2006/relationships/diagramData" Target="../diagrams/data5.xml"/><Relationship Id="rId3" Type="http://schemas.openxmlformats.org/officeDocument/2006/relationships/tags" Target="../tags/tag88.xml"/><Relationship Id="rId7" Type="http://schemas.openxmlformats.org/officeDocument/2006/relationships/tags" Target="../tags/tag92.xml"/><Relationship Id="rId12" Type="http://schemas.openxmlformats.org/officeDocument/2006/relationships/image" Target="../media/image17.jpeg"/><Relationship Id="rId17" Type="http://schemas.microsoft.com/office/2007/relationships/diagramDrawing" Target="../diagrams/drawing5.xml"/><Relationship Id="rId2" Type="http://schemas.openxmlformats.org/officeDocument/2006/relationships/tags" Target="../tags/tag87.xml"/><Relationship Id="rId16" Type="http://schemas.openxmlformats.org/officeDocument/2006/relationships/diagramColors" Target="../diagrams/colors5.xml"/><Relationship Id="rId1" Type="http://schemas.openxmlformats.org/officeDocument/2006/relationships/themeOverride" Target="../theme/themeOverride1.xml"/><Relationship Id="rId6" Type="http://schemas.openxmlformats.org/officeDocument/2006/relationships/tags" Target="../tags/tag91.xml"/><Relationship Id="rId11" Type="http://schemas.openxmlformats.org/officeDocument/2006/relationships/slideLayout" Target="../slideLayouts/slideLayout2.xml"/><Relationship Id="rId5" Type="http://schemas.openxmlformats.org/officeDocument/2006/relationships/tags" Target="../tags/tag90.xml"/><Relationship Id="rId15" Type="http://schemas.openxmlformats.org/officeDocument/2006/relationships/diagramQuickStyle" Target="../diagrams/quickStyle5.xml"/><Relationship Id="rId10" Type="http://schemas.openxmlformats.org/officeDocument/2006/relationships/tags" Target="../tags/tag95.xml"/><Relationship Id="rId4" Type="http://schemas.openxmlformats.org/officeDocument/2006/relationships/tags" Target="../tags/tag89.xml"/><Relationship Id="rId9" Type="http://schemas.openxmlformats.org/officeDocument/2006/relationships/tags" Target="../tags/tag94.xml"/><Relationship Id="rId1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openxmlformats.org/officeDocument/2006/relationships/tags" Target="../tags/tag102.xml"/><Relationship Id="rId13" Type="http://schemas.openxmlformats.org/officeDocument/2006/relationships/diagramData" Target="../diagrams/data6.xml"/><Relationship Id="rId3" Type="http://schemas.openxmlformats.org/officeDocument/2006/relationships/tags" Target="../tags/tag97.xml"/><Relationship Id="rId7" Type="http://schemas.openxmlformats.org/officeDocument/2006/relationships/tags" Target="../tags/tag101.xml"/><Relationship Id="rId12" Type="http://schemas.openxmlformats.org/officeDocument/2006/relationships/image" Target="../media/image20.png"/><Relationship Id="rId17" Type="http://schemas.microsoft.com/office/2007/relationships/diagramDrawing" Target="../diagrams/drawing6.xml"/><Relationship Id="rId2" Type="http://schemas.openxmlformats.org/officeDocument/2006/relationships/tags" Target="../tags/tag96.xml"/><Relationship Id="rId16" Type="http://schemas.openxmlformats.org/officeDocument/2006/relationships/diagramColors" Target="../diagrams/colors6.xml"/><Relationship Id="rId1" Type="http://schemas.openxmlformats.org/officeDocument/2006/relationships/themeOverride" Target="../theme/themeOverride2.xml"/><Relationship Id="rId6" Type="http://schemas.openxmlformats.org/officeDocument/2006/relationships/tags" Target="../tags/tag100.xml"/><Relationship Id="rId11" Type="http://schemas.openxmlformats.org/officeDocument/2006/relationships/image" Target="../media/image19.png"/><Relationship Id="rId5" Type="http://schemas.openxmlformats.org/officeDocument/2006/relationships/tags" Target="../tags/tag99.xml"/><Relationship Id="rId15" Type="http://schemas.openxmlformats.org/officeDocument/2006/relationships/diagramQuickStyle" Target="../diagrams/quickStyle6.xml"/><Relationship Id="rId10" Type="http://schemas.openxmlformats.org/officeDocument/2006/relationships/image" Target="../media/image18.jpeg"/><Relationship Id="rId4" Type="http://schemas.openxmlformats.org/officeDocument/2006/relationships/tags" Target="../tags/tag98.xml"/><Relationship Id="rId9" Type="http://schemas.openxmlformats.org/officeDocument/2006/relationships/slideLayout" Target="../slideLayouts/slideLayout2.xml"/><Relationship Id="rId1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8" Type="http://schemas.openxmlformats.org/officeDocument/2006/relationships/diagramQuickStyle" Target="../diagrams/quickStyle7.xml"/><Relationship Id="rId3" Type="http://schemas.openxmlformats.org/officeDocument/2006/relationships/image" Target="../media/image21.jpeg"/><Relationship Id="rId7" Type="http://schemas.openxmlformats.org/officeDocument/2006/relationships/diagramLayout" Target="../diagrams/layout7.xml"/><Relationship Id="rId2" Type="http://schemas.openxmlformats.org/officeDocument/2006/relationships/slideLayout" Target="../slideLayouts/slideLayout2.xml"/><Relationship Id="rId1" Type="http://schemas.openxmlformats.org/officeDocument/2006/relationships/tags" Target="../tags/tag103.xml"/><Relationship Id="rId6" Type="http://schemas.openxmlformats.org/officeDocument/2006/relationships/diagramData" Target="../diagrams/data7.xml"/><Relationship Id="rId5" Type="http://schemas.openxmlformats.org/officeDocument/2006/relationships/image" Target="../media/image23.jpeg"/><Relationship Id="rId10" Type="http://schemas.microsoft.com/office/2007/relationships/diagramDrawing" Target="../diagrams/drawing7.xml"/><Relationship Id="rId4" Type="http://schemas.openxmlformats.org/officeDocument/2006/relationships/image" Target="../media/image22.jpeg"/><Relationship Id="rId9" Type="http://schemas.openxmlformats.org/officeDocument/2006/relationships/diagramColors" Target="../diagrams/colors7.xml"/></Relationships>
</file>

<file path=ppt/slides/_rels/slide10.xml.rels><?xml version="1.0" encoding="UTF-8" standalone="yes"?>
<Relationships xmlns="http://schemas.openxmlformats.org/package/2006/relationships"><Relationship Id="rId13" Type="http://schemas.openxmlformats.org/officeDocument/2006/relationships/tags" Target="../tags/tag116.xml"/><Relationship Id="rId18" Type="http://schemas.openxmlformats.org/officeDocument/2006/relationships/tags" Target="../tags/tag121.xml"/><Relationship Id="rId26" Type="http://schemas.openxmlformats.org/officeDocument/2006/relationships/image" Target="../media/image25.svg"/><Relationship Id="rId3" Type="http://schemas.openxmlformats.org/officeDocument/2006/relationships/tags" Target="../tags/tag106.xml"/><Relationship Id="rId21" Type="http://schemas.openxmlformats.org/officeDocument/2006/relationships/tags" Target="../tags/tag124.xml"/><Relationship Id="rId34" Type="http://schemas.microsoft.com/office/2007/relationships/diagramDrawing" Target="../diagrams/drawing8.xml"/><Relationship Id="rId7" Type="http://schemas.openxmlformats.org/officeDocument/2006/relationships/tags" Target="../tags/tag110.xml"/><Relationship Id="rId12" Type="http://schemas.openxmlformats.org/officeDocument/2006/relationships/tags" Target="../tags/tag115.xml"/><Relationship Id="rId17" Type="http://schemas.openxmlformats.org/officeDocument/2006/relationships/tags" Target="../tags/tag120.xml"/><Relationship Id="rId25" Type="http://schemas.openxmlformats.org/officeDocument/2006/relationships/image" Target="../media/image24.png"/><Relationship Id="rId33" Type="http://schemas.openxmlformats.org/officeDocument/2006/relationships/diagramColors" Target="../diagrams/colors8.xml"/><Relationship Id="rId2" Type="http://schemas.openxmlformats.org/officeDocument/2006/relationships/tags" Target="../tags/tag105.xml"/><Relationship Id="rId16" Type="http://schemas.openxmlformats.org/officeDocument/2006/relationships/tags" Target="../tags/tag119.xml"/><Relationship Id="rId20" Type="http://schemas.openxmlformats.org/officeDocument/2006/relationships/tags" Target="../tags/tag123.xml"/><Relationship Id="rId29" Type="http://schemas.openxmlformats.org/officeDocument/2006/relationships/image" Target="../media/image28.svg"/><Relationship Id="rId1" Type="http://schemas.openxmlformats.org/officeDocument/2006/relationships/tags" Target="../tags/tag104.xml"/><Relationship Id="rId6" Type="http://schemas.openxmlformats.org/officeDocument/2006/relationships/tags" Target="../tags/tag109.xml"/><Relationship Id="rId11" Type="http://schemas.openxmlformats.org/officeDocument/2006/relationships/tags" Target="../tags/tag114.xml"/><Relationship Id="rId24" Type="http://schemas.openxmlformats.org/officeDocument/2006/relationships/slideLayout" Target="../slideLayouts/slideLayout2.xml"/><Relationship Id="rId32" Type="http://schemas.openxmlformats.org/officeDocument/2006/relationships/diagramQuickStyle" Target="../diagrams/quickStyle8.xml"/><Relationship Id="rId5" Type="http://schemas.openxmlformats.org/officeDocument/2006/relationships/tags" Target="../tags/tag108.xml"/><Relationship Id="rId15" Type="http://schemas.openxmlformats.org/officeDocument/2006/relationships/tags" Target="../tags/tag118.xml"/><Relationship Id="rId23" Type="http://schemas.openxmlformats.org/officeDocument/2006/relationships/tags" Target="../tags/tag126.xml"/><Relationship Id="rId28" Type="http://schemas.openxmlformats.org/officeDocument/2006/relationships/image" Target="../media/image27.svg"/><Relationship Id="rId10" Type="http://schemas.openxmlformats.org/officeDocument/2006/relationships/tags" Target="../tags/tag113.xml"/><Relationship Id="rId19" Type="http://schemas.openxmlformats.org/officeDocument/2006/relationships/tags" Target="../tags/tag122.xml"/><Relationship Id="rId31" Type="http://schemas.openxmlformats.org/officeDocument/2006/relationships/diagramLayout" Target="../diagrams/layout8.xml"/><Relationship Id="rId4" Type="http://schemas.openxmlformats.org/officeDocument/2006/relationships/tags" Target="../tags/tag107.xml"/><Relationship Id="rId9" Type="http://schemas.openxmlformats.org/officeDocument/2006/relationships/tags" Target="../tags/tag112.xml"/><Relationship Id="rId14" Type="http://schemas.openxmlformats.org/officeDocument/2006/relationships/tags" Target="../tags/tag117.xml"/><Relationship Id="rId22" Type="http://schemas.openxmlformats.org/officeDocument/2006/relationships/tags" Target="../tags/tag125.xml"/><Relationship Id="rId27" Type="http://schemas.openxmlformats.org/officeDocument/2006/relationships/image" Target="../media/image26.png"/><Relationship Id="rId30" Type="http://schemas.openxmlformats.org/officeDocument/2006/relationships/diagramData" Target="../diagrams/data8.xml"/><Relationship Id="rId8" Type="http://schemas.openxmlformats.org/officeDocument/2006/relationships/tags" Target="../tags/tag11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slideLayout" Target="../slideLayouts/slideLayout2.xml"/><Relationship Id="rId1" Type="http://schemas.openxmlformats.org/officeDocument/2006/relationships/tags" Target="../tags/tag127.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29.png"/><Relationship Id="rId7" Type="http://schemas.openxmlformats.org/officeDocument/2006/relationships/diagramColors" Target="../diagrams/colors10.xml"/><Relationship Id="rId2" Type="http://schemas.openxmlformats.org/officeDocument/2006/relationships/slideLayout" Target="../slideLayouts/slideLayout2.xml"/><Relationship Id="rId1" Type="http://schemas.openxmlformats.org/officeDocument/2006/relationships/tags" Target="../tags/tag128.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3.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image" Target="../media/image4.png"/><Relationship Id="rId7" Type="http://schemas.openxmlformats.org/officeDocument/2006/relationships/diagramData" Target="../diagrams/data11.xml"/><Relationship Id="rId2" Type="http://schemas.openxmlformats.org/officeDocument/2006/relationships/slideLayout" Target="../slideLayouts/slideLayout2.xml"/><Relationship Id="rId1" Type="http://schemas.openxmlformats.org/officeDocument/2006/relationships/tags" Target="../tags/tag129.xml"/><Relationship Id="rId6" Type="http://schemas.openxmlformats.org/officeDocument/2006/relationships/image" Target="../media/image3.png"/><Relationship Id="rId11" Type="http://schemas.microsoft.com/office/2007/relationships/diagramDrawing" Target="../diagrams/drawing11.xml"/><Relationship Id="rId5" Type="http://schemas.openxmlformats.org/officeDocument/2006/relationships/image" Target="../media/image2.png"/><Relationship Id="rId10" Type="http://schemas.openxmlformats.org/officeDocument/2006/relationships/diagramColors" Target="../diagrams/colors11.xml"/><Relationship Id="rId4" Type="http://schemas.openxmlformats.org/officeDocument/2006/relationships/image" Target="../media/image1.png"/><Relationship Id="rId9" Type="http://schemas.openxmlformats.org/officeDocument/2006/relationships/diagramQuickStyle" Target="../diagrams/quickStyle11.xml"/></Relationships>
</file>

<file path=ppt/slides/_rels/slide14.xml.rels><?xml version="1.0" encoding="UTF-8" standalone="yes"?>
<Relationships xmlns="http://schemas.openxmlformats.org/package/2006/relationships"><Relationship Id="rId8" Type="http://schemas.openxmlformats.org/officeDocument/2006/relationships/tags" Target="../tags/tag137.xml"/><Relationship Id="rId13" Type="http://schemas.openxmlformats.org/officeDocument/2006/relationships/diagramQuickStyle" Target="../diagrams/quickStyle12.xml"/><Relationship Id="rId3" Type="http://schemas.openxmlformats.org/officeDocument/2006/relationships/tags" Target="../tags/tag132.xml"/><Relationship Id="rId7" Type="http://schemas.openxmlformats.org/officeDocument/2006/relationships/tags" Target="../tags/tag136.xml"/><Relationship Id="rId12" Type="http://schemas.openxmlformats.org/officeDocument/2006/relationships/diagramLayout" Target="../diagrams/layout12.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11" Type="http://schemas.openxmlformats.org/officeDocument/2006/relationships/diagramData" Target="../diagrams/data12.xml"/><Relationship Id="rId5" Type="http://schemas.openxmlformats.org/officeDocument/2006/relationships/tags" Target="../tags/tag134.xml"/><Relationship Id="rId15" Type="http://schemas.microsoft.com/office/2007/relationships/diagramDrawing" Target="../diagrams/drawing12.xml"/><Relationship Id="rId10" Type="http://schemas.openxmlformats.org/officeDocument/2006/relationships/slideLayout" Target="../slideLayouts/slideLayout2.xml"/><Relationship Id="rId4" Type="http://schemas.openxmlformats.org/officeDocument/2006/relationships/tags" Target="../tags/tag133.xml"/><Relationship Id="rId9" Type="http://schemas.openxmlformats.org/officeDocument/2006/relationships/tags" Target="../tags/tag138.xml"/><Relationship Id="rId14" Type="http://schemas.openxmlformats.org/officeDocument/2006/relationships/diagramColors" Target="../diagrams/colors12.xml"/></Relationships>
</file>

<file path=ppt/slides/_rels/slide15.xml.rels><?xml version="1.0" encoding="UTF-8" standalone="yes"?>
<Relationships xmlns="http://schemas.openxmlformats.org/package/2006/relationships"><Relationship Id="rId8" Type="http://schemas.openxmlformats.org/officeDocument/2006/relationships/tags" Target="../tags/tag146.xml"/><Relationship Id="rId13" Type="http://schemas.openxmlformats.org/officeDocument/2006/relationships/tags" Target="../tags/tag151.xml"/><Relationship Id="rId18" Type="http://schemas.openxmlformats.org/officeDocument/2006/relationships/diagramQuickStyle" Target="../diagrams/quickStyle13.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tags" Target="../tags/tag150.xml"/><Relationship Id="rId17" Type="http://schemas.openxmlformats.org/officeDocument/2006/relationships/diagramLayout" Target="../diagrams/layout13.xml"/><Relationship Id="rId2" Type="http://schemas.openxmlformats.org/officeDocument/2006/relationships/tags" Target="../tags/tag140.xml"/><Relationship Id="rId16" Type="http://schemas.openxmlformats.org/officeDocument/2006/relationships/diagramData" Target="../diagrams/data13.xml"/><Relationship Id="rId20" Type="http://schemas.microsoft.com/office/2007/relationships/diagramDrawing" Target="../diagrams/drawing13.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tags" Target="../tags/tag149.xml"/><Relationship Id="rId5" Type="http://schemas.openxmlformats.org/officeDocument/2006/relationships/tags" Target="../tags/tag143.xml"/><Relationship Id="rId15" Type="http://schemas.openxmlformats.org/officeDocument/2006/relationships/image" Target="../media/image30.jpeg"/><Relationship Id="rId10" Type="http://schemas.openxmlformats.org/officeDocument/2006/relationships/tags" Target="../tags/tag148.xml"/><Relationship Id="rId19" Type="http://schemas.openxmlformats.org/officeDocument/2006/relationships/diagramColors" Target="../diagrams/colors13.xml"/><Relationship Id="rId4" Type="http://schemas.openxmlformats.org/officeDocument/2006/relationships/tags" Target="../tags/tag142.xml"/><Relationship Id="rId9" Type="http://schemas.openxmlformats.org/officeDocument/2006/relationships/tags" Target="../tags/tag147.xml"/><Relationship Id="rId1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3" Type="http://schemas.openxmlformats.org/officeDocument/2006/relationships/tags" Target="../tags/tag164.xml"/><Relationship Id="rId18" Type="http://schemas.openxmlformats.org/officeDocument/2006/relationships/tags" Target="../tags/tag169.xml"/><Relationship Id="rId26" Type="http://schemas.openxmlformats.org/officeDocument/2006/relationships/tags" Target="../tags/tag177.xml"/><Relationship Id="rId39" Type="http://schemas.openxmlformats.org/officeDocument/2006/relationships/diagramLayout" Target="../diagrams/layout14.xml"/><Relationship Id="rId21" Type="http://schemas.openxmlformats.org/officeDocument/2006/relationships/tags" Target="../tags/tag172.xml"/><Relationship Id="rId34" Type="http://schemas.openxmlformats.org/officeDocument/2006/relationships/tags" Target="../tags/tag185.xml"/><Relationship Id="rId42" Type="http://schemas.microsoft.com/office/2007/relationships/diagramDrawing" Target="../diagrams/drawing14.xml"/><Relationship Id="rId7" Type="http://schemas.openxmlformats.org/officeDocument/2006/relationships/tags" Target="../tags/tag158.xml"/><Relationship Id="rId2" Type="http://schemas.openxmlformats.org/officeDocument/2006/relationships/tags" Target="../tags/tag153.xml"/><Relationship Id="rId16" Type="http://schemas.openxmlformats.org/officeDocument/2006/relationships/tags" Target="../tags/tag167.xml"/><Relationship Id="rId20" Type="http://schemas.openxmlformats.org/officeDocument/2006/relationships/tags" Target="../tags/tag171.xml"/><Relationship Id="rId29" Type="http://schemas.openxmlformats.org/officeDocument/2006/relationships/tags" Target="../tags/tag180.xml"/><Relationship Id="rId41" Type="http://schemas.openxmlformats.org/officeDocument/2006/relationships/diagramColors" Target="../diagrams/colors14.xml"/><Relationship Id="rId1" Type="http://schemas.openxmlformats.org/officeDocument/2006/relationships/tags" Target="../tags/tag152.xml"/><Relationship Id="rId6" Type="http://schemas.openxmlformats.org/officeDocument/2006/relationships/tags" Target="../tags/tag157.xml"/><Relationship Id="rId11" Type="http://schemas.openxmlformats.org/officeDocument/2006/relationships/tags" Target="../tags/tag162.xml"/><Relationship Id="rId24" Type="http://schemas.openxmlformats.org/officeDocument/2006/relationships/tags" Target="../tags/tag175.xml"/><Relationship Id="rId32" Type="http://schemas.openxmlformats.org/officeDocument/2006/relationships/tags" Target="../tags/tag183.xml"/><Relationship Id="rId37" Type="http://schemas.openxmlformats.org/officeDocument/2006/relationships/image" Target="../media/image32.svg"/><Relationship Id="rId40" Type="http://schemas.openxmlformats.org/officeDocument/2006/relationships/diagramQuickStyle" Target="../diagrams/quickStyle14.xml"/><Relationship Id="rId5" Type="http://schemas.openxmlformats.org/officeDocument/2006/relationships/tags" Target="../tags/tag156.xml"/><Relationship Id="rId15" Type="http://schemas.openxmlformats.org/officeDocument/2006/relationships/tags" Target="../tags/tag166.xml"/><Relationship Id="rId23" Type="http://schemas.openxmlformats.org/officeDocument/2006/relationships/tags" Target="../tags/tag174.xml"/><Relationship Id="rId28" Type="http://schemas.openxmlformats.org/officeDocument/2006/relationships/tags" Target="../tags/tag179.xml"/><Relationship Id="rId36" Type="http://schemas.openxmlformats.org/officeDocument/2006/relationships/image" Target="../media/image31.png"/><Relationship Id="rId10" Type="http://schemas.openxmlformats.org/officeDocument/2006/relationships/tags" Target="../tags/tag161.xml"/><Relationship Id="rId19" Type="http://schemas.openxmlformats.org/officeDocument/2006/relationships/tags" Target="../tags/tag170.xml"/><Relationship Id="rId31" Type="http://schemas.openxmlformats.org/officeDocument/2006/relationships/tags" Target="../tags/tag182.xml"/><Relationship Id="rId4" Type="http://schemas.openxmlformats.org/officeDocument/2006/relationships/tags" Target="../tags/tag155.xml"/><Relationship Id="rId9" Type="http://schemas.openxmlformats.org/officeDocument/2006/relationships/tags" Target="../tags/tag160.xml"/><Relationship Id="rId14" Type="http://schemas.openxmlformats.org/officeDocument/2006/relationships/tags" Target="../tags/tag165.xml"/><Relationship Id="rId22" Type="http://schemas.openxmlformats.org/officeDocument/2006/relationships/tags" Target="../tags/tag173.xml"/><Relationship Id="rId27" Type="http://schemas.openxmlformats.org/officeDocument/2006/relationships/tags" Target="../tags/tag178.xml"/><Relationship Id="rId30" Type="http://schemas.openxmlformats.org/officeDocument/2006/relationships/tags" Target="../tags/tag181.xml"/><Relationship Id="rId35" Type="http://schemas.openxmlformats.org/officeDocument/2006/relationships/slideLayout" Target="../slideLayouts/slideLayout2.xml"/><Relationship Id="rId8" Type="http://schemas.openxmlformats.org/officeDocument/2006/relationships/tags" Target="../tags/tag159.xml"/><Relationship Id="rId3" Type="http://schemas.openxmlformats.org/officeDocument/2006/relationships/tags" Target="../tags/tag154.xml"/><Relationship Id="rId12" Type="http://schemas.openxmlformats.org/officeDocument/2006/relationships/tags" Target="../tags/tag163.xml"/><Relationship Id="rId17" Type="http://schemas.openxmlformats.org/officeDocument/2006/relationships/tags" Target="../tags/tag168.xml"/><Relationship Id="rId25" Type="http://schemas.openxmlformats.org/officeDocument/2006/relationships/tags" Target="../tags/tag176.xml"/><Relationship Id="rId33" Type="http://schemas.openxmlformats.org/officeDocument/2006/relationships/tags" Target="../tags/tag184.xml"/><Relationship Id="rId38" Type="http://schemas.openxmlformats.org/officeDocument/2006/relationships/diagramData" Target="../diagrams/data14.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image" Target="../media/image33.png"/><Relationship Id="rId7" Type="http://schemas.openxmlformats.org/officeDocument/2006/relationships/diagramQuickStyle" Target="../diagrams/quickStyle15.xml"/><Relationship Id="rId2" Type="http://schemas.openxmlformats.org/officeDocument/2006/relationships/slideLayout" Target="../slideLayouts/slideLayout2.xml"/><Relationship Id="rId1" Type="http://schemas.openxmlformats.org/officeDocument/2006/relationships/tags" Target="../tags/tag186.xml"/><Relationship Id="rId6" Type="http://schemas.openxmlformats.org/officeDocument/2006/relationships/diagramLayout" Target="../diagrams/layout15.xml"/><Relationship Id="rId5" Type="http://schemas.openxmlformats.org/officeDocument/2006/relationships/diagramData" Target="../diagrams/data15.xml"/><Relationship Id="rId4" Type="http://schemas.openxmlformats.org/officeDocument/2006/relationships/image" Target="../media/image34.jpeg"/><Relationship Id="rId9" Type="http://schemas.microsoft.com/office/2007/relationships/diagramDrawing" Target="../diagrams/drawing15.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image" Target="../media/image4.png"/><Relationship Id="rId7" Type="http://schemas.openxmlformats.org/officeDocument/2006/relationships/diagramData" Target="../diagrams/data16.xml"/><Relationship Id="rId2" Type="http://schemas.openxmlformats.org/officeDocument/2006/relationships/slideLayout" Target="../slideLayouts/slideLayout2.xml"/><Relationship Id="rId1" Type="http://schemas.openxmlformats.org/officeDocument/2006/relationships/tags" Target="../tags/tag187.xml"/><Relationship Id="rId6" Type="http://schemas.openxmlformats.org/officeDocument/2006/relationships/image" Target="../media/image3.png"/><Relationship Id="rId11" Type="http://schemas.microsoft.com/office/2007/relationships/diagramDrawing" Target="../diagrams/drawing16.xml"/><Relationship Id="rId5" Type="http://schemas.openxmlformats.org/officeDocument/2006/relationships/image" Target="../media/image2.png"/><Relationship Id="rId10" Type="http://schemas.openxmlformats.org/officeDocument/2006/relationships/diagramColors" Target="../diagrams/colors16.xml"/><Relationship Id="rId4" Type="http://schemas.openxmlformats.org/officeDocument/2006/relationships/image" Target="../media/image1.png"/><Relationship Id="rId9" Type="http://schemas.openxmlformats.org/officeDocument/2006/relationships/diagramQuickStyle" Target="../diagrams/quickStyle16.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17.xml"/><Relationship Id="rId3" Type="http://schemas.microsoft.com/office/2007/relationships/media" Target="../media/media1.mp4"/><Relationship Id="rId7" Type="http://schemas.openxmlformats.org/officeDocument/2006/relationships/diagramData" Target="../diagrams/data17.xml"/><Relationship Id="rId2" Type="http://schemas.openxmlformats.org/officeDocument/2006/relationships/video" Target="NULL" TargetMode="External"/><Relationship Id="rId1" Type="http://schemas.openxmlformats.org/officeDocument/2006/relationships/tags" Target="../tags/tag188.xml"/><Relationship Id="rId6" Type="http://schemas.openxmlformats.org/officeDocument/2006/relationships/image" Target="../media/image35.png"/><Relationship Id="rId11" Type="http://schemas.microsoft.com/office/2007/relationships/diagramDrawing" Target="../diagrams/drawing17.xml"/><Relationship Id="rId5" Type="http://schemas.openxmlformats.org/officeDocument/2006/relationships/notesSlide" Target="../notesSlides/notesSlide1.xml"/><Relationship Id="rId10" Type="http://schemas.openxmlformats.org/officeDocument/2006/relationships/diagramColors" Target="../diagrams/colors17.xml"/><Relationship Id="rId4" Type="http://schemas.openxmlformats.org/officeDocument/2006/relationships/slideLayout" Target="../slideLayouts/slideLayout2.xml"/><Relationship Id="rId9" Type="http://schemas.openxmlformats.org/officeDocument/2006/relationships/diagramQuickStyle" Target="../diagrams/quickStyle17.xml"/></Relationships>
</file>

<file path=ppt/slides/_rels/slide20.xml.rels><?xml version="1.0" encoding="UTF-8" standalone="yes"?>
<Relationships xmlns="http://schemas.openxmlformats.org/package/2006/relationships"><Relationship Id="rId8" Type="http://schemas.microsoft.com/office/2007/relationships/diagramDrawing" Target="../diagrams/drawing18.xml"/><Relationship Id="rId3" Type="http://schemas.openxmlformats.org/officeDocument/2006/relationships/image" Target="../media/image36.png"/><Relationship Id="rId7" Type="http://schemas.openxmlformats.org/officeDocument/2006/relationships/diagramColors" Target="../diagrams/colors18.xml"/><Relationship Id="rId2" Type="http://schemas.openxmlformats.org/officeDocument/2006/relationships/slideLayout" Target="../slideLayouts/slideLayout2.xml"/><Relationship Id="rId1" Type="http://schemas.openxmlformats.org/officeDocument/2006/relationships/tags" Target="../tags/tag189.xml"/><Relationship Id="rId6" Type="http://schemas.openxmlformats.org/officeDocument/2006/relationships/diagramQuickStyle" Target="../diagrams/quickStyle18.xml"/><Relationship Id="rId5" Type="http://schemas.openxmlformats.org/officeDocument/2006/relationships/diagramLayout" Target="../diagrams/layout18.xml"/><Relationship Id="rId10" Type="http://schemas.openxmlformats.org/officeDocument/2006/relationships/image" Target="../media/image38.png"/><Relationship Id="rId4" Type="http://schemas.openxmlformats.org/officeDocument/2006/relationships/diagramData" Target="../diagrams/data18.xml"/><Relationship Id="rId9" Type="http://schemas.openxmlformats.org/officeDocument/2006/relationships/image" Target="../media/image37.jpeg"/></Relationships>
</file>

<file path=ppt/slides/_rels/slide21.xml.rels><?xml version="1.0" encoding="UTF-8" standalone="yes"?>
<Relationships xmlns="http://schemas.openxmlformats.org/package/2006/relationships"><Relationship Id="rId8" Type="http://schemas.openxmlformats.org/officeDocument/2006/relationships/diagramColors" Target="../diagrams/colors19.xml"/><Relationship Id="rId3" Type="http://schemas.openxmlformats.org/officeDocument/2006/relationships/image" Target="../media/image39.png"/><Relationship Id="rId7" Type="http://schemas.openxmlformats.org/officeDocument/2006/relationships/diagramQuickStyle" Target="../diagrams/quickStyle19.xml"/><Relationship Id="rId2" Type="http://schemas.openxmlformats.org/officeDocument/2006/relationships/slideLayout" Target="../slideLayouts/slideLayout2.xml"/><Relationship Id="rId1" Type="http://schemas.openxmlformats.org/officeDocument/2006/relationships/tags" Target="../tags/tag190.xml"/><Relationship Id="rId6" Type="http://schemas.openxmlformats.org/officeDocument/2006/relationships/diagramLayout" Target="../diagrams/layout19.xml"/><Relationship Id="rId5" Type="http://schemas.openxmlformats.org/officeDocument/2006/relationships/diagramData" Target="../diagrams/data19.xml"/><Relationship Id="rId4" Type="http://schemas.openxmlformats.org/officeDocument/2006/relationships/image" Target="../media/image40.jpeg"/><Relationship Id="rId9" Type="http://schemas.microsoft.com/office/2007/relationships/diagramDrawing" Target="../diagrams/drawing19.xml"/></Relationships>
</file>

<file path=ppt/slides/_rels/slide22.xml.rels><?xml version="1.0" encoding="UTF-8" standalone="yes"?>
<Relationships xmlns="http://schemas.openxmlformats.org/package/2006/relationships"><Relationship Id="rId8" Type="http://schemas.openxmlformats.org/officeDocument/2006/relationships/diagramQuickStyle" Target="../diagrams/quickStyle20.xml"/><Relationship Id="rId3" Type="http://schemas.openxmlformats.org/officeDocument/2006/relationships/tags" Target="../tags/tag193.xml"/><Relationship Id="rId7" Type="http://schemas.openxmlformats.org/officeDocument/2006/relationships/diagramLayout" Target="../diagrams/layout20.xml"/><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diagramData" Target="../diagrams/data20.xml"/><Relationship Id="rId5" Type="http://schemas.openxmlformats.org/officeDocument/2006/relationships/image" Target="../media/image19.png"/><Relationship Id="rId10" Type="http://schemas.microsoft.com/office/2007/relationships/diagramDrawing" Target="../diagrams/drawing20.xml"/><Relationship Id="rId4" Type="http://schemas.openxmlformats.org/officeDocument/2006/relationships/slideLayout" Target="../slideLayouts/slideLayout2.xml"/><Relationship Id="rId9" Type="http://schemas.openxmlformats.org/officeDocument/2006/relationships/diagramColors" Target="../diagrams/colors20.xml"/></Relationships>
</file>

<file path=ppt/slides/_rels/slide23.xml.rels><?xml version="1.0" encoding="UTF-8" standalone="yes"?>
<Relationships xmlns="http://schemas.openxmlformats.org/package/2006/relationships"><Relationship Id="rId8" Type="http://schemas.openxmlformats.org/officeDocument/2006/relationships/tags" Target="../tags/tag201.xml"/><Relationship Id="rId13" Type="http://schemas.openxmlformats.org/officeDocument/2006/relationships/tags" Target="../tags/tag206.xml"/><Relationship Id="rId18" Type="http://schemas.openxmlformats.org/officeDocument/2006/relationships/diagramData" Target="../diagrams/data21.xml"/><Relationship Id="rId3" Type="http://schemas.openxmlformats.org/officeDocument/2006/relationships/tags" Target="../tags/tag196.xml"/><Relationship Id="rId21" Type="http://schemas.openxmlformats.org/officeDocument/2006/relationships/diagramColors" Target="../diagrams/colors21.xml"/><Relationship Id="rId7" Type="http://schemas.openxmlformats.org/officeDocument/2006/relationships/tags" Target="../tags/tag200.xml"/><Relationship Id="rId12" Type="http://schemas.openxmlformats.org/officeDocument/2006/relationships/tags" Target="../tags/tag205.xml"/><Relationship Id="rId17" Type="http://schemas.openxmlformats.org/officeDocument/2006/relationships/image" Target="../media/image43.png"/><Relationship Id="rId2" Type="http://schemas.openxmlformats.org/officeDocument/2006/relationships/tags" Target="../tags/tag195.xml"/><Relationship Id="rId16" Type="http://schemas.openxmlformats.org/officeDocument/2006/relationships/image" Target="../media/image42.png"/><Relationship Id="rId20" Type="http://schemas.openxmlformats.org/officeDocument/2006/relationships/diagramQuickStyle" Target="../diagrams/quickStyle21.xml"/><Relationship Id="rId1" Type="http://schemas.openxmlformats.org/officeDocument/2006/relationships/tags" Target="../tags/tag194.xml"/><Relationship Id="rId6" Type="http://schemas.openxmlformats.org/officeDocument/2006/relationships/tags" Target="../tags/tag199.xml"/><Relationship Id="rId11" Type="http://schemas.openxmlformats.org/officeDocument/2006/relationships/tags" Target="../tags/tag204.xml"/><Relationship Id="rId5" Type="http://schemas.openxmlformats.org/officeDocument/2006/relationships/tags" Target="../tags/tag198.xml"/><Relationship Id="rId15" Type="http://schemas.openxmlformats.org/officeDocument/2006/relationships/image" Target="../media/image41.png"/><Relationship Id="rId10" Type="http://schemas.openxmlformats.org/officeDocument/2006/relationships/tags" Target="../tags/tag203.xml"/><Relationship Id="rId19" Type="http://schemas.openxmlformats.org/officeDocument/2006/relationships/diagramLayout" Target="../diagrams/layout21.xml"/><Relationship Id="rId4" Type="http://schemas.openxmlformats.org/officeDocument/2006/relationships/tags" Target="../tags/tag197.xml"/><Relationship Id="rId9" Type="http://schemas.openxmlformats.org/officeDocument/2006/relationships/tags" Target="../tags/tag202.xml"/><Relationship Id="rId14" Type="http://schemas.openxmlformats.org/officeDocument/2006/relationships/slideLayout" Target="../slideLayouts/slideLayout2.xml"/><Relationship Id="rId22" Type="http://schemas.microsoft.com/office/2007/relationships/diagramDrawing" Target="../diagrams/drawing21.xml"/></Relationships>
</file>

<file path=ppt/slides/_rels/slide24.xml.rels><?xml version="1.0" encoding="UTF-8" standalone="yes"?>
<Relationships xmlns="http://schemas.openxmlformats.org/package/2006/relationships"><Relationship Id="rId8" Type="http://schemas.microsoft.com/office/2007/relationships/diagramDrawing" Target="../diagrams/drawing22.xml"/><Relationship Id="rId3" Type="http://schemas.openxmlformats.org/officeDocument/2006/relationships/slideLayout" Target="../slideLayouts/slideLayout2.xml"/><Relationship Id="rId7" Type="http://schemas.openxmlformats.org/officeDocument/2006/relationships/diagramColors" Target="../diagrams/colors22.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diagramQuickStyle" Target="../diagrams/quickStyle22.xml"/><Relationship Id="rId5" Type="http://schemas.openxmlformats.org/officeDocument/2006/relationships/diagramLayout" Target="../diagrams/layout22.xml"/><Relationship Id="rId4" Type="http://schemas.openxmlformats.org/officeDocument/2006/relationships/diagramData" Target="../diagrams/data22.xml"/></Relationships>
</file>

<file path=ppt/slides/_rels/slide25.xml.rels><?xml version="1.0" encoding="UTF-8" standalone="yes"?>
<Relationships xmlns="http://schemas.openxmlformats.org/package/2006/relationships"><Relationship Id="rId8" Type="http://schemas.openxmlformats.org/officeDocument/2006/relationships/tags" Target="../tags/tag216.xml"/><Relationship Id="rId13" Type="http://schemas.openxmlformats.org/officeDocument/2006/relationships/tags" Target="../tags/tag221.xml"/><Relationship Id="rId18" Type="http://schemas.openxmlformats.org/officeDocument/2006/relationships/slideLayout" Target="../slideLayouts/slideLayout2.xml"/><Relationship Id="rId26" Type="http://schemas.microsoft.com/office/2007/relationships/diagramDrawing" Target="../diagrams/drawing23.xml"/><Relationship Id="rId3" Type="http://schemas.openxmlformats.org/officeDocument/2006/relationships/tags" Target="../tags/tag211.xml"/><Relationship Id="rId21" Type="http://schemas.openxmlformats.org/officeDocument/2006/relationships/image" Target="../media/image46.png"/><Relationship Id="rId7" Type="http://schemas.openxmlformats.org/officeDocument/2006/relationships/tags" Target="../tags/tag215.xml"/><Relationship Id="rId12" Type="http://schemas.openxmlformats.org/officeDocument/2006/relationships/tags" Target="../tags/tag220.xml"/><Relationship Id="rId17" Type="http://schemas.openxmlformats.org/officeDocument/2006/relationships/video" Target="../media/media2.mp4"/><Relationship Id="rId25" Type="http://schemas.openxmlformats.org/officeDocument/2006/relationships/diagramColors" Target="../diagrams/colors23.xml"/><Relationship Id="rId2" Type="http://schemas.openxmlformats.org/officeDocument/2006/relationships/tags" Target="../tags/tag210.xml"/><Relationship Id="rId16" Type="http://schemas.microsoft.com/office/2007/relationships/media" Target="../media/media2.mp4"/><Relationship Id="rId20" Type="http://schemas.openxmlformats.org/officeDocument/2006/relationships/image" Target="../media/image45.png"/><Relationship Id="rId1" Type="http://schemas.openxmlformats.org/officeDocument/2006/relationships/tags" Target="../tags/tag209.xml"/><Relationship Id="rId6" Type="http://schemas.openxmlformats.org/officeDocument/2006/relationships/tags" Target="../tags/tag214.xml"/><Relationship Id="rId11" Type="http://schemas.openxmlformats.org/officeDocument/2006/relationships/tags" Target="../tags/tag219.xml"/><Relationship Id="rId24" Type="http://schemas.openxmlformats.org/officeDocument/2006/relationships/diagramQuickStyle" Target="../diagrams/quickStyle23.xml"/><Relationship Id="rId5" Type="http://schemas.openxmlformats.org/officeDocument/2006/relationships/tags" Target="../tags/tag213.xml"/><Relationship Id="rId15" Type="http://schemas.openxmlformats.org/officeDocument/2006/relationships/tags" Target="../tags/tag223.xml"/><Relationship Id="rId23" Type="http://schemas.openxmlformats.org/officeDocument/2006/relationships/diagramLayout" Target="../diagrams/layout23.xml"/><Relationship Id="rId10" Type="http://schemas.openxmlformats.org/officeDocument/2006/relationships/tags" Target="../tags/tag218.xml"/><Relationship Id="rId19" Type="http://schemas.openxmlformats.org/officeDocument/2006/relationships/image" Target="../media/image44.png"/><Relationship Id="rId4" Type="http://schemas.openxmlformats.org/officeDocument/2006/relationships/tags" Target="../tags/tag212.xml"/><Relationship Id="rId9" Type="http://schemas.openxmlformats.org/officeDocument/2006/relationships/tags" Target="../tags/tag217.xml"/><Relationship Id="rId14" Type="http://schemas.openxmlformats.org/officeDocument/2006/relationships/tags" Target="../tags/tag222.xml"/><Relationship Id="rId22" Type="http://schemas.openxmlformats.org/officeDocument/2006/relationships/diagramData" Target="../diagrams/data23.xml"/></Relationships>
</file>

<file path=ppt/slides/_rels/slide26.xml.rels><?xml version="1.0" encoding="UTF-8" standalone="yes"?>
<Relationships xmlns="http://schemas.openxmlformats.org/package/2006/relationships"><Relationship Id="rId8" Type="http://schemas.openxmlformats.org/officeDocument/2006/relationships/diagramLayout" Target="../diagrams/layout24.xml"/><Relationship Id="rId3" Type="http://schemas.openxmlformats.org/officeDocument/2006/relationships/image" Target="../media/image4.png"/><Relationship Id="rId7" Type="http://schemas.openxmlformats.org/officeDocument/2006/relationships/diagramData" Target="../diagrams/data24.xml"/><Relationship Id="rId2" Type="http://schemas.openxmlformats.org/officeDocument/2006/relationships/slideLayout" Target="../slideLayouts/slideLayout2.xml"/><Relationship Id="rId1" Type="http://schemas.openxmlformats.org/officeDocument/2006/relationships/tags" Target="../tags/tag224.xml"/><Relationship Id="rId6" Type="http://schemas.openxmlformats.org/officeDocument/2006/relationships/image" Target="../media/image3.png"/><Relationship Id="rId11" Type="http://schemas.microsoft.com/office/2007/relationships/diagramDrawing" Target="../diagrams/drawing24.xml"/><Relationship Id="rId5" Type="http://schemas.openxmlformats.org/officeDocument/2006/relationships/image" Target="../media/image2.png"/><Relationship Id="rId10" Type="http://schemas.openxmlformats.org/officeDocument/2006/relationships/diagramColors" Target="../diagrams/colors24.xml"/><Relationship Id="rId4" Type="http://schemas.openxmlformats.org/officeDocument/2006/relationships/image" Target="../media/image1.png"/><Relationship Id="rId9" Type="http://schemas.openxmlformats.org/officeDocument/2006/relationships/diagramQuickStyle" Target="../diagrams/quickStyle24.xml"/></Relationships>
</file>

<file path=ppt/slides/_rels/slide27.xml.rels><?xml version="1.0" encoding="UTF-8" standalone="yes"?>
<Relationships xmlns="http://schemas.openxmlformats.org/package/2006/relationships"><Relationship Id="rId8" Type="http://schemas.microsoft.com/office/2007/relationships/diagramDrawing" Target="../diagrams/drawing25.xml"/><Relationship Id="rId3" Type="http://schemas.openxmlformats.org/officeDocument/2006/relationships/image" Target="../media/image47.png"/><Relationship Id="rId7" Type="http://schemas.openxmlformats.org/officeDocument/2006/relationships/diagramColors" Target="../diagrams/colors25.xml"/><Relationship Id="rId2" Type="http://schemas.openxmlformats.org/officeDocument/2006/relationships/slideLayout" Target="../slideLayouts/slideLayout2.xml"/><Relationship Id="rId1" Type="http://schemas.openxmlformats.org/officeDocument/2006/relationships/tags" Target="../tags/tag225.xml"/><Relationship Id="rId6" Type="http://schemas.openxmlformats.org/officeDocument/2006/relationships/diagramQuickStyle" Target="../diagrams/quickStyle25.xml"/><Relationship Id="rId5" Type="http://schemas.openxmlformats.org/officeDocument/2006/relationships/diagramLayout" Target="../diagrams/layout25.xml"/><Relationship Id="rId4" Type="http://schemas.openxmlformats.org/officeDocument/2006/relationships/diagramData" Target="../diagrams/data25.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slideLayout" Target="../slideLayouts/slideLayout2.xml"/><Relationship Id="rId1" Type="http://schemas.openxmlformats.org/officeDocument/2006/relationships/tags" Target="../tags/tag226.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29.xml.rels><?xml version="1.0" encoding="UTF-8" standalone="yes"?>
<Relationships xmlns="http://schemas.openxmlformats.org/package/2006/relationships"><Relationship Id="rId8" Type="http://schemas.openxmlformats.org/officeDocument/2006/relationships/tags" Target="../tags/tag234.xml"/><Relationship Id="rId13" Type="http://schemas.openxmlformats.org/officeDocument/2006/relationships/slideLayout" Target="../slideLayouts/slideLayout2.xml"/><Relationship Id="rId18" Type="http://schemas.microsoft.com/office/2007/relationships/diagramDrawing" Target="../diagrams/drawing27.xml"/><Relationship Id="rId3" Type="http://schemas.openxmlformats.org/officeDocument/2006/relationships/tags" Target="../tags/tag229.xml"/><Relationship Id="rId7" Type="http://schemas.openxmlformats.org/officeDocument/2006/relationships/tags" Target="../tags/tag233.xml"/><Relationship Id="rId12" Type="http://schemas.openxmlformats.org/officeDocument/2006/relationships/tags" Target="../tags/tag238.xml"/><Relationship Id="rId17" Type="http://schemas.openxmlformats.org/officeDocument/2006/relationships/diagramColors" Target="../diagrams/colors27.xml"/><Relationship Id="rId2" Type="http://schemas.openxmlformats.org/officeDocument/2006/relationships/tags" Target="../tags/tag228.xml"/><Relationship Id="rId16" Type="http://schemas.openxmlformats.org/officeDocument/2006/relationships/diagramQuickStyle" Target="../diagrams/quickStyle27.xml"/><Relationship Id="rId1" Type="http://schemas.openxmlformats.org/officeDocument/2006/relationships/tags" Target="../tags/tag227.xml"/><Relationship Id="rId6" Type="http://schemas.openxmlformats.org/officeDocument/2006/relationships/tags" Target="../tags/tag232.xml"/><Relationship Id="rId11" Type="http://schemas.openxmlformats.org/officeDocument/2006/relationships/tags" Target="../tags/tag237.xml"/><Relationship Id="rId5" Type="http://schemas.openxmlformats.org/officeDocument/2006/relationships/tags" Target="../tags/tag231.xml"/><Relationship Id="rId15" Type="http://schemas.openxmlformats.org/officeDocument/2006/relationships/diagramLayout" Target="../diagrams/layout27.xml"/><Relationship Id="rId10" Type="http://schemas.openxmlformats.org/officeDocument/2006/relationships/tags" Target="../tags/tag236.xml"/><Relationship Id="rId4" Type="http://schemas.openxmlformats.org/officeDocument/2006/relationships/tags" Target="../tags/tag230.xml"/><Relationship Id="rId9" Type="http://schemas.openxmlformats.org/officeDocument/2006/relationships/tags" Target="../tags/tag235.xml"/><Relationship Id="rId14" Type="http://schemas.openxmlformats.org/officeDocument/2006/relationships/diagramData" Target="../diagrams/data27.xml"/></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28.xml"/><Relationship Id="rId3" Type="http://schemas.openxmlformats.org/officeDocument/2006/relationships/image" Target="../media/image48.png"/><Relationship Id="rId7" Type="http://schemas.openxmlformats.org/officeDocument/2006/relationships/diagramQuickStyle" Target="../diagrams/quickStyle28.xml"/><Relationship Id="rId2" Type="http://schemas.openxmlformats.org/officeDocument/2006/relationships/slideLayout" Target="../slideLayouts/slideLayout2.xml"/><Relationship Id="rId1" Type="http://schemas.openxmlformats.org/officeDocument/2006/relationships/tags" Target="../tags/tag239.xml"/><Relationship Id="rId6" Type="http://schemas.openxmlformats.org/officeDocument/2006/relationships/diagramLayout" Target="../diagrams/layout28.xml"/><Relationship Id="rId5" Type="http://schemas.openxmlformats.org/officeDocument/2006/relationships/diagramData" Target="../diagrams/data28.xml"/><Relationship Id="rId4" Type="http://schemas.openxmlformats.org/officeDocument/2006/relationships/image" Target="../media/image49.GIF"/><Relationship Id="rId9" Type="http://schemas.microsoft.com/office/2007/relationships/diagramDrawing" Target="../diagrams/drawing28.xml"/></Relationships>
</file>

<file path=ppt/slides/_rels/slide31.xml.rels><?xml version="1.0" encoding="UTF-8" standalone="yes"?>
<Relationships xmlns="http://schemas.openxmlformats.org/package/2006/relationships"><Relationship Id="rId13" Type="http://schemas.openxmlformats.org/officeDocument/2006/relationships/tags" Target="../tags/tag252.xml"/><Relationship Id="rId18" Type="http://schemas.openxmlformats.org/officeDocument/2006/relationships/tags" Target="../tags/tag257.xml"/><Relationship Id="rId26" Type="http://schemas.openxmlformats.org/officeDocument/2006/relationships/tags" Target="../tags/tag265.xml"/><Relationship Id="rId39" Type="http://schemas.openxmlformats.org/officeDocument/2006/relationships/tags" Target="../tags/tag278.xml"/><Relationship Id="rId21" Type="http://schemas.openxmlformats.org/officeDocument/2006/relationships/tags" Target="../tags/tag260.xml"/><Relationship Id="rId34" Type="http://schemas.openxmlformats.org/officeDocument/2006/relationships/tags" Target="../tags/tag273.xml"/><Relationship Id="rId42" Type="http://schemas.openxmlformats.org/officeDocument/2006/relationships/tags" Target="../tags/tag281.xml"/><Relationship Id="rId47" Type="http://schemas.openxmlformats.org/officeDocument/2006/relationships/diagramData" Target="../diagrams/data29.xml"/><Relationship Id="rId50" Type="http://schemas.openxmlformats.org/officeDocument/2006/relationships/diagramColors" Target="../diagrams/colors29.xml"/><Relationship Id="rId7" Type="http://schemas.openxmlformats.org/officeDocument/2006/relationships/tags" Target="../tags/tag246.xml"/><Relationship Id="rId2" Type="http://schemas.openxmlformats.org/officeDocument/2006/relationships/tags" Target="../tags/tag241.xml"/><Relationship Id="rId16" Type="http://schemas.openxmlformats.org/officeDocument/2006/relationships/tags" Target="../tags/tag255.xml"/><Relationship Id="rId29" Type="http://schemas.openxmlformats.org/officeDocument/2006/relationships/tags" Target="../tags/tag268.xml"/><Relationship Id="rId11" Type="http://schemas.openxmlformats.org/officeDocument/2006/relationships/tags" Target="../tags/tag250.xml"/><Relationship Id="rId24" Type="http://schemas.openxmlformats.org/officeDocument/2006/relationships/tags" Target="../tags/tag263.xml"/><Relationship Id="rId32" Type="http://schemas.openxmlformats.org/officeDocument/2006/relationships/tags" Target="../tags/tag271.xml"/><Relationship Id="rId37" Type="http://schemas.openxmlformats.org/officeDocument/2006/relationships/tags" Target="../tags/tag276.xml"/><Relationship Id="rId40" Type="http://schemas.openxmlformats.org/officeDocument/2006/relationships/tags" Target="../tags/tag279.xml"/><Relationship Id="rId45" Type="http://schemas.openxmlformats.org/officeDocument/2006/relationships/slideLayout" Target="../slideLayouts/slideLayout2.xml"/><Relationship Id="rId5" Type="http://schemas.openxmlformats.org/officeDocument/2006/relationships/tags" Target="../tags/tag244.xml"/><Relationship Id="rId15" Type="http://schemas.openxmlformats.org/officeDocument/2006/relationships/tags" Target="../tags/tag254.xml"/><Relationship Id="rId23" Type="http://schemas.openxmlformats.org/officeDocument/2006/relationships/tags" Target="../tags/tag262.xml"/><Relationship Id="rId28" Type="http://schemas.openxmlformats.org/officeDocument/2006/relationships/tags" Target="../tags/tag267.xml"/><Relationship Id="rId36" Type="http://schemas.openxmlformats.org/officeDocument/2006/relationships/tags" Target="../tags/tag275.xml"/><Relationship Id="rId49" Type="http://schemas.openxmlformats.org/officeDocument/2006/relationships/diagramQuickStyle" Target="../diagrams/quickStyle29.xml"/><Relationship Id="rId10" Type="http://schemas.openxmlformats.org/officeDocument/2006/relationships/tags" Target="../tags/tag249.xml"/><Relationship Id="rId19" Type="http://schemas.openxmlformats.org/officeDocument/2006/relationships/tags" Target="../tags/tag258.xml"/><Relationship Id="rId31" Type="http://schemas.openxmlformats.org/officeDocument/2006/relationships/tags" Target="../tags/tag270.xml"/><Relationship Id="rId44" Type="http://schemas.openxmlformats.org/officeDocument/2006/relationships/tags" Target="../tags/tag283.xml"/><Relationship Id="rId4" Type="http://schemas.openxmlformats.org/officeDocument/2006/relationships/tags" Target="../tags/tag243.xml"/><Relationship Id="rId9" Type="http://schemas.openxmlformats.org/officeDocument/2006/relationships/tags" Target="../tags/tag248.xml"/><Relationship Id="rId14" Type="http://schemas.openxmlformats.org/officeDocument/2006/relationships/tags" Target="../tags/tag253.xml"/><Relationship Id="rId22" Type="http://schemas.openxmlformats.org/officeDocument/2006/relationships/tags" Target="../tags/tag261.xml"/><Relationship Id="rId27" Type="http://schemas.openxmlformats.org/officeDocument/2006/relationships/tags" Target="../tags/tag266.xml"/><Relationship Id="rId30" Type="http://schemas.openxmlformats.org/officeDocument/2006/relationships/tags" Target="../tags/tag269.xml"/><Relationship Id="rId35" Type="http://schemas.openxmlformats.org/officeDocument/2006/relationships/tags" Target="../tags/tag274.xml"/><Relationship Id="rId43" Type="http://schemas.openxmlformats.org/officeDocument/2006/relationships/tags" Target="../tags/tag282.xml"/><Relationship Id="rId48" Type="http://schemas.openxmlformats.org/officeDocument/2006/relationships/diagramLayout" Target="../diagrams/layout29.xml"/><Relationship Id="rId8" Type="http://schemas.openxmlformats.org/officeDocument/2006/relationships/tags" Target="../tags/tag247.xml"/><Relationship Id="rId51" Type="http://schemas.microsoft.com/office/2007/relationships/diagramDrawing" Target="../diagrams/drawing29.xml"/><Relationship Id="rId3" Type="http://schemas.openxmlformats.org/officeDocument/2006/relationships/tags" Target="../tags/tag242.xml"/><Relationship Id="rId12" Type="http://schemas.openxmlformats.org/officeDocument/2006/relationships/tags" Target="../tags/tag251.xml"/><Relationship Id="rId17" Type="http://schemas.openxmlformats.org/officeDocument/2006/relationships/tags" Target="../tags/tag256.xml"/><Relationship Id="rId25" Type="http://schemas.openxmlformats.org/officeDocument/2006/relationships/tags" Target="../tags/tag264.xml"/><Relationship Id="rId33" Type="http://schemas.openxmlformats.org/officeDocument/2006/relationships/tags" Target="../tags/tag272.xml"/><Relationship Id="rId38" Type="http://schemas.openxmlformats.org/officeDocument/2006/relationships/tags" Target="../tags/tag277.xml"/><Relationship Id="rId46" Type="http://schemas.openxmlformats.org/officeDocument/2006/relationships/image" Target="../media/image50.png"/><Relationship Id="rId20" Type="http://schemas.openxmlformats.org/officeDocument/2006/relationships/tags" Target="../tags/tag259.xml"/><Relationship Id="rId41" Type="http://schemas.openxmlformats.org/officeDocument/2006/relationships/tags" Target="../tags/tag280.xml"/><Relationship Id="rId1" Type="http://schemas.openxmlformats.org/officeDocument/2006/relationships/tags" Target="../tags/tag240.xml"/><Relationship Id="rId6" Type="http://schemas.openxmlformats.org/officeDocument/2006/relationships/tags" Target="../tags/tag245.xml"/></Relationships>
</file>

<file path=ppt/slides/_rels/slide32.xml.rels><?xml version="1.0" encoding="UTF-8" standalone="yes"?>
<Relationships xmlns="http://schemas.openxmlformats.org/package/2006/relationships"><Relationship Id="rId13" Type="http://schemas.openxmlformats.org/officeDocument/2006/relationships/tags" Target="../tags/tag296.xml"/><Relationship Id="rId18" Type="http://schemas.openxmlformats.org/officeDocument/2006/relationships/tags" Target="../tags/tag301.xml"/><Relationship Id="rId26" Type="http://schemas.openxmlformats.org/officeDocument/2006/relationships/tags" Target="../tags/tag309.xml"/><Relationship Id="rId39" Type="http://schemas.openxmlformats.org/officeDocument/2006/relationships/tags" Target="../tags/tag322.xml"/><Relationship Id="rId21" Type="http://schemas.openxmlformats.org/officeDocument/2006/relationships/tags" Target="../tags/tag304.xml"/><Relationship Id="rId34" Type="http://schemas.openxmlformats.org/officeDocument/2006/relationships/tags" Target="../tags/tag317.xml"/><Relationship Id="rId42" Type="http://schemas.openxmlformats.org/officeDocument/2006/relationships/slideLayout" Target="../slideLayouts/slideLayout2.xml"/><Relationship Id="rId47" Type="http://schemas.openxmlformats.org/officeDocument/2006/relationships/diagramColors" Target="../diagrams/colors30.xml"/><Relationship Id="rId7" Type="http://schemas.openxmlformats.org/officeDocument/2006/relationships/tags" Target="../tags/tag290.xml"/><Relationship Id="rId2" Type="http://schemas.openxmlformats.org/officeDocument/2006/relationships/tags" Target="../tags/tag285.xml"/><Relationship Id="rId16" Type="http://schemas.openxmlformats.org/officeDocument/2006/relationships/tags" Target="../tags/tag299.xml"/><Relationship Id="rId29" Type="http://schemas.openxmlformats.org/officeDocument/2006/relationships/tags" Target="../tags/tag312.xml"/><Relationship Id="rId1" Type="http://schemas.openxmlformats.org/officeDocument/2006/relationships/tags" Target="../tags/tag284.xml"/><Relationship Id="rId6" Type="http://schemas.openxmlformats.org/officeDocument/2006/relationships/tags" Target="../tags/tag289.xml"/><Relationship Id="rId11" Type="http://schemas.openxmlformats.org/officeDocument/2006/relationships/tags" Target="../tags/tag294.xml"/><Relationship Id="rId24" Type="http://schemas.openxmlformats.org/officeDocument/2006/relationships/tags" Target="../tags/tag307.xml"/><Relationship Id="rId32" Type="http://schemas.openxmlformats.org/officeDocument/2006/relationships/tags" Target="../tags/tag315.xml"/><Relationship Id="rId37" Type="http://schemas.openxmlformats.org/officeDocument/2006/relationships/tags" Target="../tags/tag320.xml"/><Relationship Id="rId40" Type="http://schemas.openxmlformats.org/officeDocument/2006/relationships/tags" Target="../tags/tag323.xml"/><Relationship Id="rId45" Type="http://schemas.openxmlformats.org/officeDocument/2006/relationships/diagramLayout" Target="../diagrams/layout30.xml"/><Relationship Id="rId5" Type="http://schemas.openxmlformats.org/officeDocument/2006/relationships/tags" Target="../tags/tag288.xml"/><Relationship Id="rId15" Type="http://schemas.openxmlformats.org/officeDocument/2006/relationships/tags" Target="../tags/tag298.xml"/><Relationship Id="rId23" Type="http://schemas.openxmlformats.org/officeDocument/2006/relationships/tags" Target="../tags/tag306.xml"/><Relationship Id="rId28" Type="http://schemas.openxmlformats.org/officeDocument/2006/relationships/tags" Target="../tags/tag311.xml"/><Relationship Id="rId36" Type="http://schemas.openxmlformats.org/officeDocument/2006/relationships/tags" Target="../tags/tag319.xml"/><Relationship Id="rId10" Type="http://schemas.openxmlformats.org/officeDocument/2006/relationships/tags" Target="../tags/tag293.xml"/><Relationship Id="rId19" Type="http://schemas.openxmlformats.org/officeDocument/2006/relationships/tags" Target="../tags/tag302.xml"/><Relationship Id="rId31" Type="http://schemas.openxmlformats.org/officeDocument/2006/relationships/tags" Target="../tags/tag314.xml"/><Relationship Id="rId44" Type="http://schemas.openxmlformats.org/officeDocument/2006/relationships/diagramData" Target="../diagrams/data30.xml"/><Relationship Id="rId4" Type="http://schemas.openxmlformats.org/officeDocument/2006/relationships/tags" Target="../tags/tag287.xml"/><Relationship Id="rId9" Type="http://schemas.openxmlformats.org/officeDocument/2006/relationships/tags" Target="../tags/tag292.xml"/><Relationship Id="rId14" Type="http://schemas.openxmlformats.org/officeDocument/2006/relationships/tags" Target="../tags/tag297.xml"/><Relationship Id="rId22" Type="http://schemas.openxmlformats.org/officeDocument/2006/relationships/tags" Target="../tags/tag305.xml"/><Relationship Id="rId27" Type="http://schemas.openxmlformats.org/officeDocument/2006/relationships/tags" Target="../tags/tag310.xml"/><Relationship Id="rId30" Type="http://schemas.openxmlformats.org/officeDocument/2006/relationships/tags" Target="../tags/tag313.xml"/><Relationship Id="rId35" Type="http://schemas.openxmlformats.org/officeDocument/2006/relationships/tags" Target="../tags/tag318.xml"/><Relationship Id="rId43" Type="http://schemas.openxmlformats.org/officeDocument/2006/relationships/image" Target="../media/image51.png"/><Relationship Id="rId48" Type="http://schemas.microsoft.com/office/2007/relationships/diagramDrawing" Target="../diagrams/drawing30.xml"/><Relationship Id="rId8" Type="http://schemas.openxmlformats.org/officeDocument/2006/relationships/tags" Target="../tags/tag291.xml"/><Relationship Id="rId3" Type="http://schemas.openxmlformats.org/officeDocument/2006/relationships/tags" Target="../tags/tag286.xml"/><Relationship Id="rId12" Type="http://schemas.openxmlformats.org/officeDocument/2006/relationships/tags" Target="../tags/tag295.xml"/><Relationship Id="rId17" Type="http://schemas.openxmlformats.org/officeDocument/2006/relationships/tags" Target="../tags/tag300.xml"/><Relationship Id="rId25" Type="http://schemas.openxmlformats.org/officeDocument/2006/relationships/tags" Target="../tags/tag308.xml"/><Relationship Id="rId33" Type="http://schemas.openxmlformats.org/officeDocument/2006/relationships/tags" Target="../tags/tag316.xml"/><Relationship Id="rId38" Type="http://schemas.openxmlformats.org/officeDocument/2006/relationships/tags" Target="../tags/tag321.xml"/><Relationship Id="rId46" Type="http://schemas.openxmlformats.org/officeDocument/2006/relationships/diagramQuickStyle" Target="../diagrams/quickStyle30.xml"/><Relationship Id="rId20" Type="http://schemas.openxmlformats.org/officeDocument/2006/relationships/tags" Target="../tags/tag303.xml"/><Relationship Id="rId41" Type="http://schemas.openxmlformats.org/officeDocument/2006/relationships/tags" Target="../tags/tag324.xml"/></Relationships>
</file>

<file path=ppt/slides/_rels/slide33.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56.png"/><Relationship Id="rId18" Type="http://schemas.openxmlformats.org/officeDocument/2006/relationships/diagramColors" Target="../diagrams/colors31.xml"/><Relationship Id="rId3" Type="http://schemas.openxmlformats.org/officeDocument/2006/relationships/tags" Target="../tags/tag327.xml"/><Relationship Id="rId21" Type="http://schemas.openxmlformats.org/officeDocument/2006/relationships/image" Target="../media/image59.jpeg"/><Relationship Id="rId7" Type="http://schemas.openxmlformats.org/officeDocument/2006/relationships/tags" Target="../tags/tag331.xml"/><Relationship Id="rId12" Type="http://schemas.openxmlformats.org/officeDocument/2006/relationships/image" Target="../media/image55.png"/><Relationship Id="rId17" Type="http://schemas.openxmlformats.org/officeDocument/2006/relationships/diagramQuickStyle" Target="../diagrams/quickStyle31.xml"/><Relationship Id="rId2" Type="http://schemas.openxmlformats.org/officeDocument/2006/relationships/tags" Target="../tags/tag326.xml"/><Relationship Id="rId16" Type="http://schemas.openxmlformats.org/officeDocument/2006/relationships/diagramLayout" Target="../diagrams/layout31.xml"/><Relationship Id="rId20" Type="http://schemas.openxmlformats.org/officeDocument/2006/relationships/image" Target="../media/image58.jpeg"/><Relationship Id="rId1" Type="http://schemas.openxmlformats.org/officeDocument/2006/relationships/tags" Target="../tags/tag325.xml"/><Relationship Id="rId6" Type="http://schemas.openxmlformats.org/officeDocument/2006/relationships/tags" Target="../tags/tag330.xml"/><Relationship Id="rId11" Type="http://schemas.openxmlformats.org/officeDocument/2006/relationships/image" Target="../media/image54.svg"/><Relationship Id="rId5" Type="http://schemas.openxmlformats.org/officeDocument/2006/relationships/tags" Target="../tags/tag329.xml"/><Relationship Id="rId15" Type="http://schemas.openxmlformats.org/officeDocument/2006/relationships/diagramData" Target="../diagrams/data31.xml"/><Relationship Id="rId10" Type="http://schemas.openxmlformats.org/officeDocument/2006/relationships/image" Target="../media/image53.svg"/><Relationship Id="rId19" Type="http://schemas.microsoft.com/office/2007/relationships/diagramDrawing" Target="../diagrams/drawing31.xml"/><Relationship Id="rId4" Type="http://schemas.openxmlformats.org/officeDocument/2006/relationships/tags" Target="../tags/tag328.xml"/><Relationship Id="rId9" Type="http://schemas.openxmlformats.org/officeDocument/2006/relationships/image" Target="../media/image52.png"/><Relationship Id="rId14" Type="http://schemas.openxmlformats.org/officeDocument/2006/relationships/image" Target="../media/image57.png"/></Relationships>
</file>

<file path=ppt/slides/_rels/slide34.xml.rels><?xml version="1.0" encoding="UTF-8" standalone="yes"?>
<Relationships xmlns="http://schemas.openxmlformats.org/package/2006/relationships"><Relationship Id="rId8" Type="http://schemas.openxmlformats.org/officeDocument/2006/relationships/diagramQuickStyle" Target="../diagrams/quickStyle32.xml"/><Relationship Id="rId3" Type="http://schemas.microsoft.com/office/2007/relationships/media" Target="../media/media3.mp4"/><Relationship Id="rId7" Type="http://schemas.openxmlformats.org/officeDocument/2006/relationships/diagramLayout" Target="../diagrams/layout32.xml"/><Relationship Id="rId12" Type="http://schemas.openxmlformats.org/officeDocument/2006/relationships/comments" Target="../comments/comment1.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diagramData" Target="../diagrams/data32.xml"/><Relationship Id="rId11" Type="http://schemas.openxmlformats.org/officeDocument/2006/relationships/image" Target="../media/image60.png"/><Relationship Id="rId5" Type="http://schemas.openxmlformats.org/officeDocument/2006/relationships/slideLayout" Target="../slideLayouts/slideLayout2.xml"/><Relationship Id="rId10" Type="http://schemas.microsoft.com/office/2007/relationships/diagramDrawing" Target="../diagrams/drawing32.xml"/><Relationship Id="rId4" Type="http://schemas.openxmlformats.org/officeDocument/2006/relationships/video" Target="../media/media3.mp4"/><Relationship Id="rId9" Type="http://schemas.openxmlformats.org/officeDocument/2006/relationships/diagramColors" Target="../diagrams/colors32.xml"/></Relationships>
</file>

<file path=ppt/slides/_rels/slide35.xml.rels><?xml version="1.0" encoding="UTF-8" standalone="yes"?>
<Relationships xmlns="http://schemas.openxmlformats.org/package/2006/relationships"><Relationship Id="rId8" Type="http://schemas.openxmlformats.org/officeDocument/2006/relationships/diagramLayout" Target="../diagrams/layout33.xml"/><Relationship Id="rId3" Type="http://schemas.microsoft.com/office/2007/relationships/media" Target="../media/media4.mp4"/><Relationship Id="rId7" Type="http://schemas.openxmlformats.org/officeDocument/2006/relationships/diagramData" Target="../diagrams/data33.xml"/><Relationship Id="rId12" Type="http://schemas.openxmlformats.org/officeDocument/2006/relationships/comments" Target="../comments/comment2.xml"/><Relationship Id="rId2" Type="http://schemas.openxmlformats.org/officeDocument/2006/relationships/tags" Target="../tags/tag335.xml"/><Relationship Id="rId1" Type="http://schemas.openxmlformats.org/officeDocument/2006/relationships/tags" Target="../tags/tag334.xml"/><Relationship Id="rId6" Type="http://schemas.openxmlformats.org/officeDocument/2006/relationships/image" Target="../media/image61.png"/><Relationship Id="rId11" Type="http://schemas.microsoft.com/office/2007/relationships/diagramDrawing" Target="../diagrams/drawing33.xml"/><Relationship Id="rId5" Type="http://schemas.openxmlformats.org/officeDocument/2006/relationships/slideLayout" Target="../slideLayouts/slideLayout2.xml"/><Relationship Id="rId10" Type="http://schemas.openxmlformats.org/officeDocument/2006/relationships/diagramColors" Target="../diagrams/colors33.xml"/><Relationship Id="rId4" Type="http://schemas.openxmlformats.org/officeDocument/2006/relationships/video" Target="../media/media4.mp4"/><Relationship Id="rId9" Type="http://schemas.openxmlformats.org/officeDocument/2006/relationships/diagramQuickStyle" Target="../diagrams/quickStyle33.xml"/></Relationships>
</file>

<file path=ppt/slides/_rels/slide36.xml.rels><?xml version="1.0" encoding="UTF-8" standalone="yes"?>
<Relationships xmlns="http://schemas.openxmlformats.org/package/2006/relationships"><Relationship Id="rId8" Type="http://schemas.microsoft.com/office/2007/relationships/diagramDrawing" Target="../diagrams/drawing34.xml"/><Relationship Id="rId3" Type="http://schemas.openxmlformats.org/officeDocument/2006/relationships/image" Target="../media/image62.png"/><Relationship Id="rId7" Type="http://schemas.openxmlformats.org/officeDocument/2006/relationships/diagramColors" Target="../diagrams/colors34.xml"/><Relationship Id="rId2" Type="http://schemas.openxmlformats.org/officeDocument/2006/relationships/slideLayout" Target="../slideLayouts/slideLayout2.xml"/><Relationship Id="rId1" Type="http://schemas.openxmlformats.org/officeDocument/2006/relationships/tags" Target="../tags/tag336.xml"/><Relationship Id="rId6" Type="http://schemas.openxmlformats.org/officeDocument/2006/relationships/diagramQuickStyle" Target="../diagrams/quickStyle34.xml"/><Relationship Id="rId5" Type="http://schemas.openxmlformats.org/officeDocument/2006/relationships/diagramLayout" Target="../diagrams/layout34.xml"/><Relationship Id="rId4" Type="http://schemas.openxmlformats.org/officeDocument/2006/relationships/diagramData" Target="../diagrams/data34.xml"/></Relationships>
</file>

<file path=ppt/slides/_rels/slide37.xml.rels><?xml version="1.0" encoding="UTF-8" standalone="yes"?>
<Relationships xmlns="http://schemas.openxmlformats.org/package/2006/relationships"><Relationship Id="rId8" Type="http://schemas.openxmlformats.org/officeDocument/2006/relationships/diagramQuickStyle" Target="../diagrams/quickStyle35.xml"/><Relationship Id="rId3" Type="http://schemas.openxmlformats.org/officeDocument/2006/relationships/video" Target="../media/media5.mp4"/><Relationship Id="rId7" Type="http://schemas.openxmlformats.org/officeDocument/2006/relationships/diagramLayout" Target="../diagrams/layout35.xml"/><Relationship Id="rId12" Type="http://schemas.openxmlformats.org/officeDocument/2006/relationships/image" Target="../media/image64.png"/><Relationship Id="rId2" Type="http://schemas.microsoft.com/office/2007/relationships/media" Target="../media/media5.mp4"/><Relationship Id="rId1" Type="http://schemas.openxmlformats.org/officeDocument/2006/relationships/tags" Target="../tags/tag337.xml"/><Relationship Id="rId6" Type="http://schemas.openxmlformats.org/officeDocument/2006/relationships/diagramData" Target="../diagrams/data35.xml"/><Relationship Id="rId11" Type="http://schemas.openxmlformats.org/officeDocument/2006/relationships/image" Target="../media/image63.png"/><Relationship Id="rId5" Type="http://schemas.openxmlformats.org/officeDocument/2006/relationships/slideLayout" Target="../slideLayouts/slideLayout2.xml"/><Relationship Id="rId10" Type="http://schemas.microsoft.com/office/2007/relationships/diagramDrawing" Target="../diagrams/drawing35.xml"/><Relationship Id="rId4" Type="http://schemas.openxmlformats.org/officeDocument/2006/relationships/tags" Target="../tags/tag338.xml"/><Relationship Id="rId9" Type="http://schemas.openxmlformats.org/officeDocument/2006/relationships/diagramColors" Target="../diagrams/colors35.xml"/></Relationships>
</file>

<file path=ppt/slides/_rels/slide38.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slideLayout" Target="../slideLayouts/slideLayout2.xml"/><Relationship Id="rId1" Type="http://schemas.openxmlformats.org/officeDocument/2006/relationships/tags" Target="../tags/tag339.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39.xml.rels><?xml version="1.0" encoding="UTF-8" standalone="yes"?>
<Relationships xmlns="http://schemas.openxmlformats.org/package/2006/relationships"><Relationship Id="rId8" Type="http://schemas.microsoft.com/office/2007/relationships/diagramDrawing" Target="../diagrams/drawing37.xml"/><Relationship Id="rId3" Type="http://schemas.openxmlformats.org/officeDocument/2006/relationships/image" Target="../media/image66.png"/><Relationship Id="rId7" Type="http://schemas.openxmlformats.org/officeDocument/2006/relationships/diagramColors" Target="../diagrams/colors37.xml"/><Relationship Id="rId2" Type="http://schemas.openxmlformats.org/officeDocument/2006/relationships/slideLayout" Target="../slideLayouts/slideLayout2.xml"/><Relationship Id="rId1" Type="http://schemas.openxmlformats.org/officeDocument/2006/relationships/tags" Target="../tags/tag340.xml"/><Relationship Id="rId6" Type="http://schemas.openxmlformats.org/officeDocument/2006/relationships/diagramQuickStyle" Target="../diagrams/quickStyle37.xml"/><Relationship Id="rId5" Type="http://schemas.openxmlformats.org/officeDocument/2006/relationships/diagramLayout" Target="../diagrams/layout37.xml"/><Relationship Id="rId4" Type="http://schemas.openxmlformats.org/officeDocument/2006/relationships/diagramData" Target="../diagrams/data37.xml"/></Relationships>
</file>

<file path=ppt/slides/_rels/slide40.xml.rels><?xml version="1.0" encoding="UTF-8" standalone="yes"?>
<Relationships xmlns="http://schemas.openxmlformats.org/package/2006/relationships"><Relationship Id="rId8" Type="http://schemas.microsoft.com/office/2007/relationships/diagramDrawing" Target="../diagrams/drawing38.xml"/><Relationship Id="rId3" Type="http://schemas.openxmlformats.org/officeDocument/2006/relationships/image" Target="../media/image4.png"/><Relationship Id="rId7" Type="http://schemas.openxmlformats.org/officeDocument/2006/relationships/diagramColors" Target="../diagrams/colors38.xml"/><Relationship Id="rId2" Type="http://schemas.openxmlformats.org/officeDocument/2006/relationships/slideLayout" Target="../slideLayouts/slideLayout2.xml"/><Relationship Id="rId1" Type="http://schemas.openxmlformats.org/officeDocument/2006/relationships/tags" Target="../tags/tag341.xml"/><Relationship Id="rId6" Type="http://schemas.openxmlformats.org/officeDocument/2006/relationships/diagramQuickStyle" Target="../diagrams/quickStyle38.xml"/><Relationship Id="rId11" Type="http://schemas.openxmlformats.org/officeDocument/2006/relationships/image" Target="../media/image3.png"/><Relationship Id="rId5" Type="http://schemas.openxmlformats.org/officeDocument/2006/relationships/diagramLayout" Target="../diagrams/layout38.xml"/><Relationship Id="rId10" Type="http://schemas.openxmlformats.org/officeDocument/2006/relationships/image" Target="../media/image2.png"/><Relationship Id="rId4" Type="http://schemas.openxmlformats.org/officeDocument/2006/relationships/diagramData" Target="../diagrams/data38.xml"/><Relationship Id="rId9" Type="http://schemas.openxmlformats.org/officeDocument/2006/relationships/image" Target="../media/image1.png"/></Relationships>
</file>

<file path=ppt/slides/_rels/slide41.xml.rels><?xml version="1.0" encoding="UTF-8" standalone="yes"?>
<Relationships xmlns="http://schemas.openxmlformats.org/package/2006/relationships"><Relationship Id="rId13" Type="http://schemas.openxmlformats.org/officeDocument/2006/relationships/tags" Target="../tags/tag354.xml"/><Relationship Id="rId18" Type="http://schemas.openxmlformats.org/officeDocument/2006/relationships/tags" Target="../tags/tag359.xml"/><Relationship Id="rId26" Type="http://schemas.openxmlformats.org/officeDocument/2006/relationships/tags" Target="../tags/tag367.xml"/><Relationship Id="rId39" Type="http://schemas.openxmlformats.org/officeDocument/2006/relationships/diagramLayout" Target="../diagrams/layout40.xml"/><Relationship Id="rId21" Type="http://schemas.openxmlformats.org/officeDocument/2006/relationships/tags" Target="../tags/tag362.xml"/><Relationship Id="rId34" Type="http://schemas.openxmlformats.org/officeDocument/2006/relationships/diagramLayout" Target="../diagrams/layout39.xml"/><Relationship Id="rId42" Type="http://schemas.microsoft.com/office/2007/relationships/diagramDrawing" Target="../diagrams/drawing40.xml"/><Relationship Id="rId7" Type="http://schemas.openxmlformats.org/officeDocument/2006/relationships/tags" Target="../tags/tag348.xml"/><Relationship Id="rId2" Type="http://schemas.openxmlformats.org/officeDocument/2006/relationships/tags" Target="../tags/tag343.xml"/><Relationship Id="rId16" Type="http://schemas.openxmlformats.org/officeDocument/2006/relationships/tags" Target="../tags/tag357.xml"/><Relationship Id="rId20" Type="http://schemas.openxmlformats.org/officeDocument/2006/relationships/tags" Target="../tags/tag361.xml"/><Relationship Id="rId29" Type="http://schemas.openxmlformats.org/officeDocument/2006/relationships/tags" Target="../tags/tag370.xml"/><Relationship Id="rId41" Type="http://schemas.openxmlformats.org/officeDocument/2006/relationships/diagramColors" Target="../diagrams/colors40.xml"/><Relationship Id="rId1" Type="http://schemas.openxmlformats.org/officeDocument/2006/relationships/tags" Target="../tags/tag342.xml"/><Relationship Id="rId6" Type="http://schemas.openxmlformats.org/officeDocument/2006/relationships/tags" Target="../tags/tag347.xml"/><Relationship Id="rId11" Type="http://schemas.openxmlformats.org/officeDocument/2006/relationships/tags" Target="../tags/tag352.xml"/><Relationship Id="rId24" Type="http://schemas.openxmlformats.org/officeDocument/2006/relationships/tags" Target="../tags/tag365.xml"/><Relationship Id="rId32" Type="http://schemas.openxmlformats.org/officeDocument/2006/relationships/slideLayout" Target="../slideLayouts/slideLayout2.xml"/><Relationship Id="rId37" Type="http://schemas.microsoft.com/office/2007/relationships/diagramDrawing" Target="../diagrams/drawing39.xml"/><Relationship Id="rId40" Type="http://schemas.openxmlformats.org/officeDocument/2006/relationships/diagramQuickStyle" Target="../diagrams/quickStyle40.xml"/><Relationship Id="rId5" Type="http://schemas.openxmlformats.org/officeDocument/2006/relationships/tags" Target="../tags/tag346.xml"/><Relationship Id="rId15" Type="http://schemas.openxmlformats.org/officeDocument/2006/relationships/tags" Target="../tags/tag356.xml"/><Relationship Id="rId23" Type="http://schemas.openxmlformats.org/officeDocument/2006/relationships/tags" Target="../tags/tag364.xml"/><Relationship Id="rId28" Type="http://schemas.openxmlformats.org/officeDocument/2006/relationships/tags" Target="../tags/tag369.xml"/><Relationship Id="rId36" Type="http://schemas.openxmlformats.org/officeDocument/2006/relationships/diagramColors" Target="../diagrams/colors39.xml"/><Relationship Id="rId10" Type="http://schemas.openxmlformats.org/officeDocument/2006/relationships/tags" Target="../tags/tag351.xml"/><Relationship Id="rId19" Type="http://schemas.openxmlformats.org/officeDocument/2006/relationships/tags" Target="../tags/tag360.xml"/><Relationship Id="rId31" Type="http://schemas.openxmlformats.org/officeDocument/2006/relationships/tags" Target="../tags/tag372.xml"/><Relationship Id="rId4" Type="http://schemas.openxmlformats.org/officeDocument/2006/relationships/tags" Target="../tags/tag345.xml"/><Relationship Id="rId9" Type="http://schemas.openxmlformats.org/officeDocument/2006/relationships/tags" Target="../tags/tag350.xml"/><Relationship Id="rId14" Type="http://schemas.openxmlformats.org/officeDocument/2006/relationships/tags" Target="../tags/tag355.xml"/><Relationship Id="rId22" Type="http://schemas.openxmlformats.org/officeDocument/2006/relationships/tags" Target="../tags/tag363.xml"/><Relationship Id="rId27" Type="http://schemas.openxmlformats.org/officeDocument/2006/relationships/tags" Target="../tags/tag368.xml"/><Relationship Id="rId30" Type="http://schemas.openxmlformats.org/officeDocument/2006/relationships/tags" Target="../tags/tag371.xml"/><Relationship Id="rId35" Type="http://schemas.openxmlformats.org/officeDocument/2006/relationships/diagramQuickStyle" Target="../diagrams/quickStyle39.xml"/><Relationship Id="rId8" Type="http://schemas.openxmlformats.org/officeDocument/2006/relationships/tags" Target="../tags/tag349.xml"/><Relationship Id="rId3" Type="http://schemas.openxmlformats.org/officeDocument/2006/relationships/tags" Target="../tags/tag344.xml"/><Relationship Id="rId12" Type="http://schemas.openxmlformats.org/officeDocument/2006/relationships/tags" Target="../tags/tag353.xml"/><Relationship Id="rId17" Type="http://schemas.openxmlformats.org/officeDocument/2006/relationships/tags" Target="../tags/tag358.xml"/><Relationship Id="rId25" Type="http://schemas.openxmlformats.org/officeDocument/2006/relationships/tags" Target="../tags/tag366.xml"/><Relationship Id="rId33" Type="http://schemas.openxmlformats.org/officeDocument/2006/relationships/diagramData" Target="../diagrams/data39.xml"/><Relationship Id="rId38" Type="http://schemas.openxmlformats.org/officeDocument/2006/relationships/diagramData" Target="../diagrams/data40.xml"/></Relationships>
</file>

<file path=ppt/slides/_rels/slide42.xml.rels><?xml version="1.0" encoding="UTF-8" standalone="yes"?>
<Relationships xmlns="http://schemas.openxmlformats.org/package/2006/relationships"><Relationship Id="rId13" Type="http://schemas.openxmlformats.org/officeDocument/2006/relationships/tags" Target="../tags/tag385.xml"/><Relationship Id="rId18" Type="http://schemas.openxmlformats.org/officeDocument/2006/relationships/tags" Target="../tags/tag390.xml"/><Relationship Id="rId26" Type="http://schemas.openxmlformats.org/officeDocument/2006/relationships/image" Target="../media/image70.jpeg"/><Relationship Id="rId3" Type="http://schemas.openxmlformats.org/officeDocument/2006/relationships/tags" Target="../tags/tag375.xml"/><Relationship Id="rId21" Type="http://schemas.openxmlformats.org/officeDocument/2006/relationships/tags" Target="../tags/tag393.xml"/><Relationship Id="rId34" Type="http://schemas.openxmlformats.org/officeDocument/2006/relationships/diagramQuickStyle" Target="../diagrams/quickStyle42.xml"/><Relationship Id="rId7" Type="http://schemas.openxmlformats.org/officeDocument/2006/relationships/tags" Target="../tags/tag379.xml"/><Relationship Id="rId12" Type="http://schemas.openxmlformats.org/officeDocument/2006/relationships/tags" Target="../tags/tag384.xml"/><Relationship Id="rId17" Type="http://schemas.openxmlformats.org/officeDocument/2006/relationships/tags" Target="../tags/tag389.xml"/><Relationship Id="rId25" Type="http://schemas.openxmlformats.org/officeDocument/2006/relationships/image" Target="../media/image69.jpeg"/><Relationship Id="rId33" Type="http://schemas.openxmlformats.org/officeDocument/2006/relationships/diagramLayout" Target="../diagrams/layout42.xml"/><Relationship Id="rId2" Type="http://schemas.openxmlformats.org/officeDocument/2006/relationships/tags" Target="../tags/tag374.xml"/><Relationship Id="rId16" Type="http://schemas.openxmlformats.org/officeDocument/2006/relationships/tags" Target="../tags/tag388.xml"/><Relationship Id="rId20" Type="http://schemas.openxmlformats.org/officeDocument/2006/relationships/tags" Target="../tags/tag392.xml"/><Relationship Id="rId29" Type="http://schemas.openxmlformats.org/officeDocument/2006/relationships/diagramQuickStyle" Target="../diagrams/quickStyle41.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tags" Target="../tags/tag383.xml"/><Relationship Id="rId24" Type="http://schemas.openxmlformats.org/officeDocument/2006/relationships/image" Target="../media/image68.jpeg"/><Relationship Id="rId32" Type="http://schemas.openxmlformats.org/officeDocument/2006/relationships/diagramData" Target="../diagrams/data42.xml"/><Relationship Id="rId5" Type="http://schemas.openxmlformats.org/officeDocument/2006/relationships/tags" Target="../tags/tag377.xml"/><Relationship Id="rId15" Type="http://schemas.openxmlformats.org/officeDocument/2006/relationships/tags" Target="../tags/tag387.xml"/><Relationship Id="rId23" Type="http://schemas.openxmlformats.org/officeDocument/2006/relationships/image" Target="../media/image67.jpeg"/><Relationship Id="rId28" Type="http://schemas.openxmlformats.org/officeDocument/2006/relationships/diagramLayout" Target="../diagrams/layout41.xml"/><Relationship Id="rId36" Type="http://schemas.microsoft.com/office/2007/relationships/diagramDrawing" Target="../diagrams/drawing42.xml"/><Relationship Id="rId10" Type="http://schemas.openxmlformats.org/officeDocument/2006/relationships/tags" Target="../tags/tag382.xml"/><Relationship Id="rId19" Type="http://schemas.openxmlformats.org/officeDocument/2006/relationships/tags" Target="../tags/tag391.xml"/><Relationship Id="rId31" Type="http://schemas.microsoft.com/office/2007/relationships/diagramDrawing" Target="../diagrams/drawing41.xml"/><Relationship Id="rId4" Type="http://schemas.openxmlformats.org/officeDocument/2006/relationships/tags" Target="../tags/tag376.xml"/><Relationship Id="rId9" Type="http://schemas.openxmlformats.org/officeDocument/2006/relationships/tags" Target="../tags/tag381.xml"/><Relationship Id="rId14" Type="http://schemas.openxmlformats.org/officeDocument/2006/relationships/tags" Target="../tags/tag386.xml"/><Relationship Id="rId22" Type="http://schemas.openxmlformats.org/officeDocument/2006/relationships/slideLayout" Target="../slideLayouts/slideLayout2.xml"/><Relationship Id="rId27" Type="http://schemas.openxmlformats.org/officeDocument/2006/relationships/diagramData" Target="../diagrams/data41.xml"/><Relationship Id="rId30" Type="http://schemas.openxmlformats.org/officeDocument/2006/relationships/diagramColors" Target="../diagrams/colors41.xml"/><Relationship Id="rId35" Type="http://schemas.openxmlformats.org/officeDocument/2006/relationships/diagramColors" Target="../diagrams/colors42.xml"/><Relationship Id="rId8" Type="http://schemas.openxmlformats.org/officeDocument/2006/relationships/tags" Target="../tags/tag380.xml"/></Relationships>
</file>

<file path=ppt/slides/_rels/slide43.xml.rels><?xml version="1.0" encoding="UTF-8" standalone="yes"?>
<Relationships xmlns="http://schemas.openxmlformats.org/package/2006/relationships"><Relationship Id="rId8" Type="http://schemas.openxmlformats.org/officeDocument/2006/relationships/tags" Target="../tags/tag401.xml"/><Relationship Id="rId13" Type="http://schemas.openxmlformats.org/officeDocument/2006/relationships/tags" Target="../tags/tag406.xml"/><Relationship Id="rId18" Type="http://schemas.openxmlformats.org/officeDocument/2006/relationships/diagramData" Target="../diagrams/data43.xml"/><Relationship Id="rId26" Type="http://schemas.openxmlformats.org/officeDocument/2006/relationships/diagramColors" Target="../diagrams/colors44.xml"/><Relationship Id="rId3" Type="http://schemas.openxmlformats.org/officeDocument/2006/relationships/tags" Target="../tags/tag396.xml"/><Relationship Id="rId21" Type="http://schemas.openxmlformats.org/officeDocument/2006/relationships/diagramColors" Target="../diagrams/colors43.xml"/><Relationship Id="rId7" Type="http://schemas.openxmlformats.org/officeDocument/2006/relationships/tags" Target="../tags/tag400.xml"/><Relationship Id="rId12" Type="http://schemas.openxmlformats.org/officeDocument/2006/relationships/tags" Target="../tags/tag405.xml"/><Relationship Id="rId17" Type="http://schemas.openxmlformats.org/officeDocument/2006/relationships/slideLayout" Target="../slideLayouts/slideLayout2.xml"/><Relationship Id="rId25" Type="http://schemas.openxmlformats.org/officeDocument/2006/relationships/diagramQuickStyle" Target="../diagrams/quickStyle44.xml"/><Relationship Id="rId2" Type="http://schemas.openxmlformats.org/officeDocument/2006/relationships/tags" Target="../tags/tag395.xml"/><Relationship Id="rId16" Type="http://schemas.openxmlformats.org/officeDocument/2006/relationships/tags" Target="../tags/tag409.xml"/><Relationship Id="rId20" Type="http://schemas.openxmlformats.org/officeDocument/2006/relationships/diagramQuickStyle" Target="../diagrams/quickStyle43.xml"/><Relationship Id="rId1" Type="http://schemas.openxmlformats.org/officeDocument/2006/relationships/tags" Target="../tags/tag394.xml"/><Relationship Id="rId6" Type="http://schemas.openxmlformats.org/officeDocument/2006/relationships/tags" Target="../tags/tag399.xml"/><Relationship Id="rId11" Type="http://schemas.openxmlformats.org/officeDocument/2006/relationships/tags" Target="../tags/tag404.xml"/><Relationship Id="rId24" Type="http://schemas.openxmlformats.org/officeDocument/2006/relationships/diagramLayout" Target="../diagrams/layout44.xml"/><Relationship Id="rId5" Type="http://schemas.openxmlformats.org/officeDocument/2006/relationships/tags" Target="../tags/tag398.xml"/><Relationship Id="rId15" Type="http://schemas.openxmlformats.org/officeDocument/2006/relationships/tags" Target="../tags/tag408.xml"/><Relationship Id="rId23" Type="http://schemas.openxmlformats.org/officeDocument/2006/relationships/diagramData" Target="../diagrams/data44.xml"/><Relationship Id="rId10" Type="http://schemas.openxmlformats.org/officeDocument/2006/relationships/tags" Target="../tags/tag403.xml"/><Relationship Id="rId19" Type="http://schemas.openxmlformats.org/officeDocument/2006/relationships/diagramLayout" Target="../diagrams/layout43.xml"/><Relationship Id="rId4" Type="http://schemas.openxmlformats.org/officeDocument/2006/relationships/tags" Target="../tags/tag397.xml"/><Relationship Id="rId9" Type="http://schemas.openxmlformats.org/officeDocument/2006/relationships/tags" Target="../tags/tag402.xml"/><Relationship Id="rId14" Type="http://schemas.openxmlformats.org/officeDocument/2006/relationships/tags" Target="../tags/tag407.xml"/><Relationship Id="rId22" Type="http://schemas.microsoft.com/office/2007/relationships/diagramDrawing" Target="../diagrams/drawing43.xml"/><Relationship Id="rId27" Type="http://schemas.microsoft.com/office/2007/relationships/diagramDrawing" Target="../diagrams/drawing44.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tags" Target="../tags/tag411.xml"/><Relationship Id="rId1" Type="http://schemas.openxmlformats.org/officeDocument/2006/relationships/tags" Target="../tags/tag410.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7" name="图片 6" descr="第八届浙江省大学生护理竞赛5"/>
          <p:cNvPicPr>
            <a:picLocks noChangeAspect="1"/>
          </p:cNvPicPr>
          <p:nvPr/>
        </p:nvPicPr>
        <p:blipFill>
          <a:blip r:embed="rId5">
            <a:alphaModFix amt="80000"/>
          </a:blip>
          <a:srcRect l="9281" t="14622" r="5337"/>
          <a:stretch>
            <a:fillRect/>
          </a:stretch>
        </p:blipFill>
        <p:spPr>
          <a:xfrm>
            <a:off x="1" y="0"/>
            <a:ext cx="12192000" cy="6858000"/>
          </a:xfrm>
          <a:prstGeom prst="rect">
            <a:avLst/>
          </a:prstGeom>
        </p:spPr>
      </p:pic>
      <p:sp>
        <p:nvSpPr>
          <p:cNvPr id="2" name="标题 1"/>
          <p:cNvSpPr>
            <a:spLocks noGrp="1"/>
          </p:cNvSpPr>
          <p:nvPr>
            <p:ph type="ctrTitle"/>
            <p:custDataLst>
              <p:tags r:id="rId2"/>
            </p:custDataLst>
          </p:nvPr>
        </p:nvSpPr>
        <p:spPr>
          <a:xfrm>
            <a:off x="1196400" y="1951417"/>
            <a:ext cx="9799200" cy="2602395"/>
          </a:xfrm>
        </p:spPr>
        <p:txBody>
          <a:bodyPr>
            <a:normAutofit/>
          </a:bodyPr>
          <a:lstStyle/>
          <a:p>
            <a:r>
              <a:rPr lang="en-US" altLang="zh-CN" sz="7500" b="1" spc="0" dirty="0" err="1">
                <a:ln w="13462">
                  <a:solidFill>
                    <a:schemeClr val="bg1"/>
                  </a:solidFill>
                  <a:prstDash val="solid"/>
                </a:ln>
                <a:effectLst>
                  <a:outerShdw dist="38100" dir="2700000" algn="bl" rotWithShape="0">
                    <a:schemeClr val="accent5"/>
                  </a:outerShdw>
                </a:effectLst>
                <a:latin typeface="Times New Roman" panose="02020603050405020304" pitchFamily="18" charset="0"/>
                <a:cs typeface="Times New Roman" panose="02020603050405020304" pitchFamily="18" charset="0"/>
              </a:rPr>
              <a:t>Vivifrail</a:t>
            </a:r>
            <a:r>
              <a:rPr lang="zh-CN" altLang="en-US" sz="7500" b="1" spc="0" dirty="0">
                <a:ln w="13462">
                  <a:solidFill>
                    <a:schemeClr val="bg1"/>
                  </a:solidFill>
                  <a:prstDash val="solid"/>
                </a:ln>
                <a:effectLst>
                  <a:outerShdw dist="38100" dir="2700000" algn="bl" rotWithShape="0">
                    <a:schemeClr val="accent5"/>
                  </a:outerShdw>
                </a:effectLst>
                <a:cs typeface="+mn-ea"/>
                <a:sym typeface="+mn-lt"/>
              </a:rPr>
              <a:t>运动</a:t>
            </a:r>
            <a:r>
              <a:rPr lang="en-US" altLang="zh-CN" sz="7500" b="1" spc="0" dirty="0">
                <a:ln w="13462">
                  <a:solidFill>
                    <a:schemeClr val="bg1"/>
                  </a:solidFill>
                  <a:prstDash val="solid"/>
                </a:ln>
                <a:effectLst>
                  <a:outerShdw dist="38100" dir="2700000" algn="bl" rotWithShape="0">
                    <a:schemeClr val="accent5"/>
                  </a:outerShdw>
                </a:effectLst>
                <a:cs typeface="+mn-ea"/>
                <a:sym typeface="+mn-lt"/>
              </a:rPr>
              <a:t>“</a:t>
            </a:r>
            <a:r>
              <a:rPr lang="zh-CN" altLang="en-US" sz="7500" b="1" spc="0" dirty="0">
                <a:ln w="13462">
                  <a:solidFill>
                    <a:schemeClr val="bg1"/>
                  </a:solidFill>
                  <a:prstDash val="solid"/>
                </a:ln>
                <a:effectLst>
                  <a:outerShdw dist="38100" dir="2700000" algn="bl" rotWithShape="0">
                    <a:schemeClr val="accent5"/>
                  </a:outerShdw>
                </a:effectLst>
                <a:cs typeface="+mn-ea"/>
                <a:sym typeface="+mn-lt"/>
              </a:rPr>
              <a:t>翻翻书</a:t>
            </a:r>
            <a:r>
              <a:rPr lang="en-US" altLang="zh-CN" sz="7500" b="1" spc="0" dirty="0">
                <a:solidFill>
                  <a:schemeClr val="tx1"/>
                </a:solidFill>
                <a:effectLst>
                  <a:outerShdw blurRad="38100" dist="19050" dir="2700000" algn="tl" rotWithShape="0">
                    <a:schemeClr val="dk1">
                      <a:alpha val="40000"/>
                    </a:schemeClr>
                  </a:outerShdw>
                </a:effectLst>
                <a:cs typeface="+mn-ea"/>
                <a:sym typeface="+mn-lt"/>
              </a:rPr>
              <a:t>”</a:t>
            </a:r>
            <a:br>
              <a:rPr lang="en-US" altLang="zh-CN" sz="7500" b="1" spc="0" dirty="0">
                <a:solidFill>
                  <a:schemeClr val="tx1"/>
                </a:solidFill>
                <a:effectLst>
                  <a:outerShdw blurRad="38100" dist="19050" dir="2700000" algn="tl" rotWithShape="0">
                    <a:schemeClr val="dk1">
                      <a:alpha val="40000"/>
                    </a:schemeClr>
                  </a:outerShdw>
                </a:effectLst>
                <a:cs typeface="+mn-ea"/>
                <a:sym typeface="+mn-lt"/>
              </a:rPr>
            </a:br>
            <a:endParaRPr lang="en-US" altLang="zh-CN" sz="7500" b="1" spc="0" dirty="0">
              <a:solidFill>
                <a:schemeClr val="tx1"/>
              </a:solidFill>
              <a:effectLst>
                <a:outerShdw blurRad="38100" dist="19050" dir="2700000" algn="tl" rotWithShape="0">
                  <a:schemeClr val="dk1">
                    <a:alpha val="40000"/>
                  </a:schemeClr>
                </a:outerShdw>
              </a:effectLst>
              <a:cs typeface="+mn-ea"/>
              <a:sym typeface="+mn-lt"/>
            </a:endParaRPr>
          </a:p>
        </p:txBody>
      </p:sp>
      <p:sp>
        <p:nvSpPr>
          <p:cNvPr id="3" name="副标题 2"/>
          <p:cNvSpPr>
            <a:spLocks noGrp="1"/>
          </p:cNvSpPr>
          <p:nvPr>
            <p:ph type="subTitle" idx="1"/>
            <p:custDataLst>
              <p:tags r:id="rId3"/>
            </p:custDataLst>
          </p:nvPr>
        </p:nvSpPr>
        <p:spPr>
          <a:xfrm>
            <a:off x="2006727" y="3749444"/>
            <a:ext cx="8672659" cy="803087"/>
          </a:xfrm>
        </p:spPr>
        <p:txBody>
          <a:bodyPr>
            <a:noAutofit/>
          </a:bodyPr>
          <a:lstStyle/>
          <a:p>
            <a:pPr algn="r"/>
            <a:r>
              <a:rPr lang="en-US" altLang="zh-CN" sz="2500" dirty="0">
                <a:solidFill>
                  <a:schemeClr val="tx2">
                    <a:lumMod val="50000"/>
                  </a:schemeClr>
                </a:solidFill>
                <a:effectLst>
                  <a:outerShdw blurRad="38100" dist="19050" dir="2700000" algn="tl" rotWithShape="0">
                    <a:schemeClr val="dk1">
                      <a:alpha val="40000"/>
                    </a:schemeClr>
                  </a:outerShdw>
                </a:effectLst>
                <a:latin typeface="+mj-ea"/>
                <a:ea typeface="+mj-ea"/>
                <a:cs typeface="Times New Roman" panose="02020603050405020304" pitchFamily="18" charset="0"/>
              </a:rPr>
              <a:t>——</a:t>
            </a:r>
            <a:r>
              <a:rPr lang="zh-CN" altLang="en-US" sz="2500" dirty="0">
                <a:solidFill>
                  <a:schemeClr val="tx2">
                    <a:lumMod val="50000"/>
                  </a:schemeClr>
                </a:solidFill>
                <a:effectLst>
                  <a:outerShdw blurRad="38100" dist="19050" dir="2700000" algn="tl" rotWithShape="0">
                    <a:schemeClr val="dk1">
                      <a:alpha val="40000"/>
                    </a:schemeClr>
                  </a:outerShdw>
                </a:effectLst>
                <a:latin typeface="+mj-ea"/>
                <a:ea typeface="+mj-ea"/>
                <a:cs typeface="Times New Roman" panose="02020603050405020304" pitchFamily="18" charset="0"/>
              </a:rPr>
              <a:t>一款轻度认知障碍老人</a:t>
            </a:r>
            <a:r>
              <a:rPr lang="en-US" altLang="zh-CN" sz="2500" dirty="0">
                <a:solidFill>
                  <a:schemeClr val="tx2">
                    <a:lumMod val="50000"/>
                  </a:schemeClr>
                </a:solidFill>
                <a:effectLst>
                  <a:outerShdw blurRad="38100" dist="19050" dir="2700000" algn="tl" rotWithShape="0">
                    <a:schemeClr val="dk1">
                      <a:alpha val="40000"/>
                    </a:schemeClr>
                  </a:outerShdw>
                </a:effectLst>
                <a:latin typeface="+mj-ea"/>
                <a:ea typeface="+mj-ea"/>
                <a:cs typeface="Times New Roman" panose="02020603050405020304" pitchFamily="18" charset="0"/>
              </a:rPr>
              <a:t>AI</a:t>
            </a:r>
            <a:r>
              <a:rPr lang="zh-CN" altLang="en-US" sz="2500" dirty="0">
                <a:solidFill>
                  <a:schemeClr val="tx2">
                    <a:lumMod val="50000"/>
                  </a:schemeClr>
                </a:solidFill>
                <a:effectLst>
                  <a:outerShdw blurRad="38100" dist="19050" dir="2700000" algn="tl" rotWithShape="0">
                    <a:schemeClr val="dk1">
                      <a:alpha val="40000"/>
                    </a:schemeClr>
                  </a:outerShdw>
                </a:effectLst>
                <a:latin typeface="+mj-ea"/>
                <a:ea typeface="+mj-ea"/>
                <a:cs typeface="Times New Roman" panose="02020603050405020304" pitchFamily="18" charset="0"/>
              </a:rPr>
              <a:t>小程序的设计与开发</a:t>
            </a:r>
          </a:p>
        </p:txBody>
      </p:sp>
      <p:pic>
        <p:nvPicPr>
          <p:cNvPr id="5" name="图片 4" descr="第八届浙江省大学生护理竞赛1"/>
          <p:cNvPicPr>
            <a:picLocks noChangeAspect="1"/>
          </p:cNvPicPr>
          <p:nvPr/>
        </p:nvPicPr>
        <p:blipFill>
          <a:blip r:embed="rId6"/>
          <a:stretch>
            <a:fillRect/>
          </a:stretch>
        </p:blipFill>
        <p:spPr>
          <a:xfrm>
            <a:off x="414657" y="472384"/>
            <a:ext cx="3332998" cy="594696"/>
          </a:xfrm>
          <a:prstGeom prst="rect">
            <a:avLst/>
          </a:prstGeom>
        </p:spPr>
      </p:pic>
      <p:pic>
        <p:nvPicPr>
          <p:cNvPr id="6" name="图片 5" descr="第八届浙江省大学生护理竞赛2"/>
          <p:cNvPicPr>
            <a:picLocks noChangeAspect="1"/>
          </p:cNvPicPr>
          <p:nvPr/>
        </p:nvPicPr>
        <p:blipFill>
          <a:blip r:embed="rId7"/>
          <a:stretch>
            <a:fillRect/>
          </a:stretch>
        </p:blipFill>
        <p:spPr>
          <a:xfrm>
            <a:off x="10697845" y="387411"/>
            <a:ext cx="960756" cy="764642"/>
          </a:xfrm>
          <a:prstGeom prst="rect">
            <a:avLst/>
          </a:prstGeom>
        </p:spPr>
      </p:pic>
      <p:pic>
        <p:nvPicPr>
          <p:cNvPr id="21" name="图片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06424" y="216145"/>
            <a:ext cx="1035206" cy="1143251"/>
          </a:xfrm>
          <a:prstGeom prst="rect">
            <a:avLst/>
          </a:prstGeom>
        </p:spPr>
      </p:pic>
      <p:sp>
        <p:nvSpPr>
          <p:cNvPr id="4" name="灯片编号占位符 3">
            <a:extLst>
              <a:ext uri="{FF2B5EF4-FFF2-40B4-BE49-F238E27FC236}">
                <a16:creationId xmlns:a16="http://schemas.microsoft.com/office/drawing/2014/main" id="{4568483D-E2D3-A0FC-CF83-92E40A521017}"/>
              </a:ext>
            </a:extLst>
          </p:cNvPr>
          <p:cNvSpPr>
            <a:spLocks noGrp="1"/>
          </p:cNvSpPr>
          <p:nvPr>
            <p:ph type="sldNum" sz="quarter" idx="12"/>
          </p:nvPr>
        </p:nvSpPr>
        <p:spPr/>
        <p:txBody>
          <a:bodyPr/>
          <a:lstStyle/>
          <a:p>
            <a:fld id="{49AE70B2-8BF9-45C0-BB95-33D1B9D3A854}" type="slidenum">
              <a:rPr lang="zh-CN" altLang="en-US" smtClean="0"/>
              <a:t>1</a:t>
            </a:fld>
            <a:endParaRPr lang="zh-CN" altLang="en-US" dirty="0"/>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11400" y="190504"/>
            <a:ext cx="10969200" cy="705600"/>
          </a:xfrm>
        </p:spPr>
        <p:txBody>
          <a:bodyPr/>
          <a:lstStyle/>
          <a:p>
            <a:pPr algn="ctr"/>
            <a:r>
              <a:rPr lang="zh-CN" altLang="en-US" dirty="0">
                <a:solidFill>
                  <a:schemeClr val="accent1">
                    <a:lumMod val="75000"/>
                  </a:schemeClr>
                </a:solidFill>
              </a:rPr>
              <a:t>目 录</a:t>
            </a:r>
          </a:p>
        </p:txBody>
      </p:sp>
      <p:sp>
        <p:nvSpPr>
          <p:cNvPr id="76" name="矩形: 圆角 75"/>
          <p:cNvSpPr>
            <a:spLocks noChangeAspect="1"/>
          </p:cNvSpPr>
          <p:nvPr>
            <p:custDataLst>
              <p:tags r:id="rId2"/>
            </p:custDataLst>
          </p:nvPr>
        </p:nvSpPr>
        <p:spPr>
          <a:xfrm rot="2700000">
            <a:off x="7725728" y="4024420"/>
            <a:ext cx="1923351" cy="1923351"/>
          </a:xfrm>
          <a:prstGeom prst="roundRect">
            <a:avLst>
              <a:gd name="adj" fmla="val 14848"/>
            </a:avLst>
          </a:prstGeom>
          <a:noFill/>
          <a:ln w="22225" cap="flat">
            <a:gradFill flip="none" rotWithShape="1">
              <a:gsLst>
                <a:gs pos="0">
                  <a:schemeClr val="accent1">
                    <a:alpha val="11000"/>
                  </a:schemeClr>
                </a:gs>
                <a:gs pos="100000">
                  <a:schemeClr val="accent1">
                    <a:alpha val="0"/>
                  </a:schemeClr>
                </a:gs>
              </a:gsLst>
              <a:lin ang="16200000" scaled="1"/>
              <a:tileRect/>
            </a:gradFill>
            <a:prstDash val="solid"/>
            <a:miter/>
          </a:ln>
          <a:effectLst>
            <a:outerShdw blurRad="241300" dist="228600" dir="5400000" algn="t" rotWithShape="0">
              <a:schemeClr val="accent1">
                <a:alpha val="17000"/>
              </a:scheme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77" name="矩形: 圆角 76"/>
          <p:cNvSpPr>
            <a:spLocks noChangeAspect="1"/>
          </p:cNvSpPr>
          <p:nvPr>
            <p:custDataLst>
              <p:tags r:id="rId3"/>
            </p:custDataLst>
          </p:nvPr>
        </p:nvSpPr>
        <p:spPr>
          <a:xfrm rot="2700000">
            <a:off x="5783173" y="2210533"/>
            <a:ext cx="1987994" cy="1987994"/>
          </a:xfrm>
          <a:prstGeom prst="roundRect">
            <a:avLst>
              <a:gd name="adj" fmla="val 14848"/>
            </a:avLst>
          </a:prstGeom>
          <a:gradFill flip="none" rotWithShape="1">
            <a:gsLst>
              <a:gs pos="100000">
                <a:schemeClr val="accent1">
                  <a:lumMod val="20000"/>
                  <a:lumOff val="80000"/>
                  <a:alpha val="10000"/>
                </a:schemeClr>
              </a:gs>
              <a:gs pos="0">
                <a:schemeClr val="accent1">
                  <a:lumMod val="20000"/>
                  <a:lumOff val="80000"/>
                  <a:alpha val="40000"/>
                </a:schemeClr>
              </a:gs>
            </a:gsLst>
            <a:lin ang="5400000" scaled="1"/>
            <a:tileRect/>
          </a:gradFill>
          <a:ln w="9525"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78" name="矩形: 圆角 77"/>
          <p:cNvSpPr>
            <a:spLocks noChangeAspect="1"/>
          </p:cNvSpPr>
          <p:nvPr>
            <p:custDataLst>
              <p:tags r:id="rId4"/>
            </p:custDataLst>
          </p:nvPr>
        </p:nvSpPr>
        <p:spPr>
          <a:xfrm rot="2700000">
            <a:off x="3890328" y="4024420"/>
            <a:ext cx="1923351" cy="1923351"/>
          </a:xfrm>
          <a:prstGeom prst="roundRect">
            <a:avLst>
              <a:gd name="adj" fmla="val 14848"/>
            </a:avLst>
          </a:prstGeom>
          <a:noFill/>
          <a:ln w="22225" cap="flat">
            <a:gradFill flip="none" rotWithShape="1">
              <a:gsLst>
                <a:gs pos="0">
                  <a:schemeClr val="accent1">
                    <a:alpha val="11000"/>
                  </a:schemeClr>
                </a:gs>
                <a:gs pos="100000">
                  <a:schemeClr val="accent1">
                    <a:alpha val="0"/>
                  </a:schemeClr>
                </a:gs>
              </a:gsLst>
              <a:lin ang="16200000" scaled="1"/>
              <a:tileRect/>
            </a:gradFill>
            <a:prstDash val="solid"/>
            <a:miter/>
          </a:ln>
          <a:effectLst>
            <a:outerShdw blurRad="241300" dist="228600" dir="5400000" algn="t" rotWithShape="0">
              <a:schemeClr val="accent1">
                <a:alpha val="17000"/>
              </a:scheme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79" name="矩形: 圆角 78"/>
          <p:cNvSpPr>
            <a:spLocks noChangeAspect="1"/>
          </p:cNvSpPr>
          <p:nvPr>
            <p:custDataLst>
              <p:tags r:id="rId5"/>
            </p:custDataLst>
          </p:nvPr>
        </p:nvSpPr>
        <p:spPr>
          <a:xfrm rot="2700000">
            <a:off x="1940788" y="3067148"/>
            <a:ext cx="1987994" cy="1987994"/>
          </a:xfrm>
          <a:prstGeom prst="roundRect">
            <a:avLst>
              <a:gd name="adj" fmla="val 14848"/>
            </a:avLst>
          </a:prstGeom>
          <a:solidFill>
            <a:srgbClr val="4FA7C2"/>
          </a:solidFill>
          <a:ln w="9525" cap="flat">
            <a:noFill/>
            <a:prstDash val="solid"/>
            <a:miter/>
          </a:ln>
          <a:effectLst>
            <a:outerShdw blurRad="241300" dist="228600" dir="5400000" algn="t" rotWithShape="0">
              <a:schemeClr val="accent1">
                <a:alpha val="17000"/>
              </a:scheme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80" name="矩形: 圆角 79"/>
          <p:cNvSpPr>
            <a:spLocks noChangeAspect="1"/>
          </p:cNvSpPr>
          <p:nvPr>
            <p:custDataLst>
              <p:tags r:id="rId6"/>
            </p:custDataLst>
          </p:nvPr>
        </p:nvSpPr>
        <p:spPr>
          <a:xfrm rot="2700000">
            <a:off x="3568724" y="2237923"/>
            <a:ext cx="1987994" cy="1987994"/>
          </a:xfrm>
          <a:prstGeom prst="roundRect">
            <a:avLst>
              <a:gd name="adj" fmla="val 14848"/>
            </a:avLst>
          </a:prstGeom>
          <a:solidFill>
            <a:srgbClr val="FFFFFF"/>
          </a:solidFill>
          <a:ln w="15875" cap="flat">
            <a:solidFill>
              <a:srgbClr val="4FA7C2"/>
            </a:solidFill>
            <a:prstDash val="solid"/>
            <a:miter/>
          </a:ln>
          <a:effectLst>
            <a:outerShdw blurRad="241300" dist="228600" dir="5400000" algn="t" rotWithShape="0">
              <a:schemeClr val="accent1">
                <a:alpha val="17000"/>
              </a:scheme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82" name="矩形: 圆角 81"/>
          <p:cNvSpPr>
            <a:spLocks noChangeAspect="1"/>
          </p:cNvSpPr>
          <p:nvPr>
            <p:custDataLst>
              <p:tags r:id="rId7"/>
            </p:custDataLst>
          </p:nvPr>
        </p:nvSpPr>
        <p:spPr>
          <a:xfrm rot="2700000">
            <a:off x="5344438" y="3074767"/>
            <a:ext cx="1987994" cy="1987994"/>
          </a:xfrm>
          <a:prstGeom prst="roundRect">
            <a:avLst>
              <a:gd name="adj" fmla="val 14848"/>
            </a:avLst>
          </a:prstGeom>
          <a:solidFill>
            <a:srgbClr val="4FA7C2"/>
          </a:solidFill>
          <a:ln w="9525" cap="flat">
            <a:noFill/>
            <a:prstDash val="solid"/>
            <a:miter/>
          </a:ln>
          <a:effectLst>
            <a:outerShdw blurRad="241300" dist="228600" dir="5400000" algn="t" rotWithShape="0">
              <a:schemeClr val="accent1">
                <a:alpha val="17000"/>
              </a:scheme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83" name="矩形: 圆角 82"/>
          <p:cNvSpPr>
            <a:spLocks noChangeAspect="1"/>
          </p:cNvSpPr>
          <p:nvPr>
            <p:custDataLst>
              <p:tags r:id="rId8"/>
            </p:custDataLst>
          </p:nvPr>
        </p:nvSpPr>
        <p:spPr>
          <a:xfrm rot="2700000">
            <a:off x="7126147" y="2328438"/>
            <a:ext cx="1987994" cy="1987994"/>
          </a:xfrm>
          <a:prstGeom prst="roundRect">
            <a:avLst>
              <a:gd name="adj" fmla="val 14848"/>
            </a:avLst>
          </a:prstGeom>
          <a:solidFill>
            <a:srgbClr val="FFFFFF"/>
          </a:solidFill>
          <a:ln w="15875" cap="flat">
            <a:solidFill>
              <a:srgbClr val="4FA7C2"/>
            </a:solidFill>
            <a:prstDash val="solid"/>
            <a:miter/>
          </a:ln>
          <a:effectLst>
            <a:outerShdw blurRad="241300" dist="228600" dir="5400000" algn="t" rotWithShape="0">
              <a:schemeClr val="accent1">
                <a:alpha val="17000"/>
              </a:scheme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87" name="矩形: 圆角 38"/>
          <p:cNvSpPr>
            <a:spLocks noChangeAspect="1"/>
          </p:cNvSpPr>
          <p:nvPr>
            <p:custDataLst>
              <p:tags r:id="rId9"/>
            </p:custDataLst>
          </p:nvPr>
        </p:nvSpPr>
        <p:spPr>
          <a:xfrm rot="2700000">
            <a:off x="9847564" y="3912275"/>
            <a:ext cx="1023264" cy="1023265"/>
          </a:xfrm>
          <a:prstGeom prst="roundRect">
            <a:avLst>
              <a:gd name="adj" fmla="val 14848"/>
            </a:avLst>
          </a:prstGeom>
          <a:gradFill flip="none" rotWithShape="1">
            <a:gsLst>
              <a:gs pos="100000">
                <a:schemeClr val="accent1">
                  <a:lumMod val="20000"/>
                  <a:lumOff val="80000"/>
                  <a:alpha val="10000"/>
                </a:schemeClr>
              </a:gs>
              <a:gs pos="0">
                <a:schemeClr val="accent1">
                  <a:lumMod val="20000"/>
                  <a:lumOff val="80000"/>
                  <a:alpha val="40000"/>
                </a:schemeClr>
              </a:gs>
            </a:gsLst>
            <a:lin ang="2700000" scaled="1"/>
            <a:tileRect/>
          </a:gradFill>
          <a:ln w="9525"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88" name="矩形: 圆角 39"/>
          <p:cNvSpPr>
            <a:spLocks noChangeAspect="1"/>
          </p:cNvSpPr>
          <p:nvPr>
            <p:custDataLst>
              <p:tags r:id="rId10"/>
            </p:custDataLst>
          </p:nvPr>
        </p:nvSpPr>
        <p:spPr>
          <a:xfrm rot="2700000">
            <a:off x="1545574" y="1826935"/>
            <a:ext cx="1023264" cy="1023265"/>
          </a:xfrm>
          <a:prstGeom prst="roundRect">
            <a:avLst>
              <a:gd name="adj" fmla="val 14848"/>
            </a:avLst>
          </a:prstGeom>
          <a:gradFill flip="none" rotWithShape="1">
            <a:gsLst>
              <a:gs pos="100000">
                <a:schemeClr val="accent1">
                  <a:lumMod val="20000"/>
                  <a:lumOff val="80000"/>
                  <a:alpha val="10000"/>
                </a:schemeClr>
              </a:gs>
              <a:gs pos="0">
                <a:schemeClr val="accent1">
                  <a:lumMod val="20000"/>
                  <a:lumOff val="80000"/>
                  <a:alpha val="40000"/>
                </a:schemeClr>
              </a:gs>
            </a:gsLst>
            <a:lin ang="2700000" scaled="1"/>
            <a:tileRect/>
          </a:gradFill>
          <a:ln w="9525"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89" name="矩形 88"/>
          <p:cNvSpPr/>
          <p:nvPr>
            <p:custDataLst>
              <p:tags r:id="rId11"/>
            </p:custDataLst>
          </p:nvPr>
        </p:nvSpPr>
        <p:spPr>
          <a:xfrm>
            <a:off x="2144581" y="3475938"/>
            <a:ext cx="1564132" cy="830823"/>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3200" b="1" dirty="0">
                <a:solidFill>
                  <a:srgbClr val="FFFFFF"/>
                </a:solidFill>
                <a:latin typeface="+mn-ea"/>
                <a:cs typeface="+mn-ea"/>
              </a:rPr>
              <a:t>背景</a:t>
            </a:r>
            <a:endParaRPr lang="en-US" altLang="zh-CN" sz="3200" b="1" dirty="0">
              <a:solidFill>
                <a:srgbClr val="FFFFFF"/>
              </a:solidFill>
              <a:latin typeface="+mn-ea"/>
              <a:cs typeface="+mn-ea"/>
            </a:endParaRPr>
          </a:p>
          <a:p>
            <a:pPr algn="ctr">
              <a:lnSpc>
                <a:spcPct val="130000"/>
              </a:lnSpc>
              <a:spcBef>
                <a:spcPct val="0"/>
              </a:spcBef>
              <a:spcAft>
                <a:spcPct val="0"/>
              </a:spcAft>
            </a:pPr>
            <a:r>
              <a:rPr lang="zh-CN" altLang="en-US" sz="3200" b="1" dirty="0">
                <a:solidFill>
                  <a:srgbClr val="FFFFFF"/>
                </a:solidFill>
                <a:latin typeface="+mn-ea"/>
                <a:cs typeface="+mn-ea"/>
              </a:rPr>
              <a:t>引入</a:t>
            </a:r>
          </a:p>
        </p:txBody>
      </p:sp>
      <p:sp>
        <p:nvSpPr>
          <p:cNvPr id="90" name="矩形 89"/>
          <p:cNvSpPr/>
          <p:nvPr>
            <p:custDataLst>
              <p:tags r:id="rId12"/>
            </p:custDataLst>
          </p:nvPr>
        </p:nvSpPr>
        <p:spPr>
          <a:xfrm>
            <a:off x="5600872" y="3450363"/>
            <a:ext cx="1564132" cy="830823"/>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3200" b="1" dirty="0">
                <a:solidFill>
                  <a:srgbClr val="FFFFFF"/>
                </a:solidFill>
                <a:latin typeface="+mn-ea"/>
                <a:cs typeface="+mn-ea"/>
              </a:rPr>
              <a:t>程序</a:t>
            </a:r>
            <a:endParaRPr lang="en-US" altLang="zh-CN" sz="3200" b="1" dirty="0">
              <a:solidFill>
                <a:srgbClr val="FFFFFF"/>
              </a:solidFill>
              <a:latin typeface="+mn-ea"/>
              <a:cs typeface="+mn-ea"/>
            </a:endParaRPr>
          </a:p>
          <a:p>
            <a:pPr algn="ctr">
              <a:lnSpc>
                <a:spcPct val="130000"/>
              </a:lnSpc>
              <a:spcBef>
                <a:spcPct val="0"/>
              </a:spcBef>
              <a:spcAft>
                <a:spcPct val="0"/>
              </a:spcAft>
            </a:pPr>
            <a:r>
              <a:rPr lang="zh-CN" altLang="en-US" sz="3200" b="1" dirty="0">
                <a:solidFill>
                  <a:srgbClr val="FFFFFF"/>
                </a:solidFill>
                <a:latin typeface="+mn-ea"/>
                <a:cs typeface="+mn-ea"/>
              </a:rPr>
              <a:t>设计</a:t>
            </a:r>
          </a:p>
        </p:txBody>
      </p:sp>
      <p:sp>
        <p:nvSpPr>
          <p:cNvPr id="91" name="矩形 90"/>
          <p:cNvSpPr/>
          <p:nvPr>
            <p:custDataLst>
              <p:tags r:id="rId13"/>
            </p:custDataLst>
          </p:nvPr>
        </p:nvSpPr>
        <p:spPr>
          <a:xfrm>
            <a:off x="3770870" y="3042345"/>
            <a:ext cx="1564132" cy="773309"/>
          </a:xfrm>
          <a:prstGeom prst="rect">
            <a:avLst/>
          </a:prstGeom>
          <a:noFill/>
        </p:spPr>
        <p:txBody>
          <a:bodyPr wrap="square" lIns="0" tIns="0" rIns="0" bIns="0" rtlCol="0" anchor="b" anchorCtr="0">
            <a:noAutofit/>
          </a:bodyPr>
          <a:lstStyle/>
          <a:p>
            <a:pPr algn="ctr">
              <a:lnSpc>
                <a:spcPct val="130000"/>
              </a:lnSpc>
              <a:spcBef>
                <a:spcPct val="0"/>
              </a:spcBef>
              <a:spcAft>
                <a:spcPct val="0"/>
              </a:spcAft>
            </a:pPr>
            <a:r>
              <a:rPr lang="zh-CN" altLang="en-US" sz="3200" b="1" dirty="0">
                <a:solidFill>
                  <a:srgbClr val="4FA7C2"/>
                </a:solidFill>
                <a:latin typeface="+mn-ea"/>
                <a:cs typeface="+mn-ea"/>
              </a:rPr>
              <a:t>调研</a:t>
            </a:r>
            <a:endParaRPr lang="en-US" altLang="zh-CN" sz="3200" b="1" dirty="0">
              <a:solidFill>
                <a:srgbClr val="4FA7C2"/>
              </a:solidFill>
              <a:latin typeface="+mn-ea"/>
              <a:cs typeface="+mn-ea"/>
            </a:endParaRPr>
          </a:p>
          <a:p>
            <a:pPr algn="ctr">
              <a:lnSpc>
                <a:spcPct val="130000"/>
              </a:lnSpc>
              <a:spcBef>
                <a:spcPct val="0"/>
              </a:spcBef>
              <a:spcAft>
                <a:spcPct val="0"/>
              </a:spcAft>
            </a:pPr>
            <a:r>
              <a:rPr lang="zh-CN" altLang="en-US" sz="3200" b="1" dirty="0">
                <a:solidFill>
                  <a:srgbClr val="4FA7C2"/>
                </a:solidFill>
                <a:latin typeface="+mn-ea"/>
                <a:cs typeface="+mn-ea"/>
              </a:rPr>
              <a:t>分析</a:t>
            </a:r>
          </a:p>
        </p:txBody>
      </p:sp>
      <p:sp>
        <p:nvSpPr>
          <p:cNvPr id="92" name="矩形 91"/>
          <p:cNvSpPr/>
          <p:nvPr>
            <p:custDataLst>
              <p:tags r:id="rId14"/>
            </p:custDataLst>
          </p:nvPr>
        </p:nvSpPr>
        <p:spPr>
          <a:xfrm>
            <a:off x="7338449" y="3118040"/>
            <a:ext cx="1564132" cy="773309"/>
          </a:xfrm>
          <a:prstGeom prst="rect">
            <a:avLst/>
          </a:prstGeom>
          <a:noFill/>
        </p:spPr>
        <p:txBody>
          <a:bodyPr wrap="square" lIns="0" tIns="0" rIns="0" bIns="0" rtlCol="0" anchor="b" anchorCtr="0">
            <a:noAutofit/>
          </a:bodyPr>
          <a:lstStyle/>
          <a:p>
            <a:pPr algn="ctr">
              <a:lnSpc>
                <a:spcPct val="130000"/>
              </a:lnSpc>
              <a:spcBef>
                <a:spcPct val="0"/>
              </a:spcBef>
              <a:spcAft>
                <a:spcPct val="0"/>
              </a:spcAft>
            </a:pPr>
            <a:r>
              <a:rPr lang="zh-CN" altLang="en-US" sz="3200" b="1" dirty="0">
                <a:solidFill>
                  <a:srgbClr val="4FA7C2"/>
                </a:solidFill>
                <a:latin typeface="+mn-ea"/>
                <a:cs typeface="+mn-ea"/>
              </a:rPr>
              <a:t>技术</a:t>
            </a:r>
            <a:endParaRPr lang="en-US" altLang="zh-CN" sz="3200" b="1" dirty="0">
              <a:solidFill>
                <a:srgbClr val="4FA7C2"/>
              </a:solidFill>
              <a:latin typeface="+mn-ea"/>
              <a:cs typeface="+mn-ea"/>
            </a:endParaRPr>
          </a:p>
          <a:p>
            <a:pPr algn="ctr">
              <a:lnSpc>
                <a:spcPct val="130000"/>
              </a:lnSpc>
              <a:spcBef>
                <a:spcPct val="0"/>
              </a:spcBef>
              <a:spcAft>
                <a:spcPct val="0"/>
              </a:spcAft>
            </a:pPr>
            <a:r>
              <a:rPr lang="zh-CN" altLang="en-US" sz="3200" b="1" dirty="0">
                <a:solidFill>
                  <a:srgbClr val="4FA7C2"/>
                </a:solidFill>
                <a:latin typeface="+mn-ea"/>
                <a:cs typeface="+mn-ea"/>
              </a:rPr>
              <a:t>实现</a:t>
            </a:r>
          </a:p>
        </p:txBody>
      </p:sp>
      <p:sp>
        <p:nvSpPr>
          <p:cNvPr id="93" name="矩形: 圆角 92"/>
          <p:cNvSpPr>
            <a:spLocks noChangeAspect="1"/>
          </p:cNvSpPr>
          <p:nvPr>
            <p:custDataLst>
              <p:tags r:id="rId15"/>
            </p:custDataLst>
          </p:nvPr>
        </p:nvSpPr>
        <p:spPr>
          <a:xfrm rot="2700000">
            <a:off x="8852663" y="3181142"/>
            <a:ext cx="1987994" cy="1987994"/>
          </a:xfrm>
          <a:prstGeom prst="roundRect">
            <a:avLst>
              <a:gd name="adj" fmla="val 14848"/>
            </a:avLst>
          </a:prstGeom>
          <a:solidFill>
            <a:srgbClr val="4FA7C2"/>
          </a:solidFill>
          <a:ln w="9525" cap="flat">
            <a:noFill/>
            <a:prstDash val="solid"/>
            <a:miter/>
          </a:ln>
          <a:effectLst>
            <a:outerShdw blurRad="241300" dist="228600" dir="5400000" algn="t" rotWithShape="0">
              <a:schemeClr val="accent1">
                <a:alpha val="17000"/>
              </a:scheme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94" name="矩形 93"/>
          <p:cNvSpPr/>
          <p:nvPr>
            <p:custDataLst>
              <p:tags r:id="rId16"/>
            </p:custDataLst>
          </p:nvPr>
        </p:nvSpPr>
        <p:spPr>
          <a:xfrm>
            <a:off x="9107317" y="3504694"/>
            <a:ext cx="1564132" cy="830823"/>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3200" b="1" dirty="0">
                <a:solidFill>
                  <a:srgbClr val="FFFFFF"/>
                </a:solidFill>
                <a:latin typeface="+mn-ea"/>
                <a:cs typeface="+mn-ea"/>
              </a:rPr>
              <a:t>创新</a:t>
            </a:r>
            <a:endParaRPr lang="en-US" altLang="zh-CN" sz="3200" b="1" dirty="0">
              <a:solidFill>
                <a:srgbClr val="FFFFFF"/>
              </a:solidFill>
              <a:latin typeface="+mn-ea"/>
              <a:cs typeface="+mn-ea"/>
            </a:endParaRPr>
          </a:p>
          <a:p>
            <a:pPr algn="ctr">
              <a:lnSpc>
                <a:spcPct val="130000"/>
              </a:lnSpc>
              <a:spcBef>
                <a:spcPct val="0"/>
              </a:spcBef>
              <a:spcAft>
                <a:spcPct val="0"/>
              </a:spcAft>
            </a:pPr>
            <a:r>
              <a:rPr lang="zh-CN" altLang="en-US" sz="3200" b="1" dirty="0">
                <a:solidFill>
                  <a:srgbClr val="FFFFFF"/>
                </a:solidFill>
                <a:latin typeface="+mn-ea"/>
                <a:cs typeface="+mn-ea"/>
              </a:rPr>
              <a:t>特色</a:t>
            </a:r>
          </a:p>
        </p:txBody>
      </p:sp>
      <p:sp>
        <p:nvSpPr>
          <p:cNvPr id="3" name="灯片编号占位符 2">
            <a:extLst>
              <a:ext uri="{FF2B5EF4-FFF2-40B4-BE49-F238E27FC236}">
                <a16:creationId xmlns:a16="http://schemas.microsoft.com/office/drawing/2014/main" id="{2039DF46-038B-AA78-D1A8-6324D232097B}"/>
              </a:ext>
            </a:extLst>
          </p:cNvPr>
          <p:cNvSpPr>
            <a:spLocks noGrp="1"/>
          </p:cNvSpPr>
          <p:nvPr>
            <p:ph type="sldNum" sz="quarter" idx="12"/>
          </p:nvPr>
        </p:nvSpPr>
        <p:spPr/>
        <p:txBody>
          <a:bodyPr/>
          <a:lstStyle/>
          <a:p>
            <a:fld id="{49AE70B2-8BF9-45C0-BB95-33D1B9D3A854}" type="slidenum">
              <a:rPr lang="zh-CN" altLang="en-US" smtClean="0"/>
              <a:t>2</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第八届浙江省大学生护理竞赛5"/>
          <p:cNvPicPr>
            <a:picLocks noChangeAspect="1"/>
          </p:cNvPicPr>
          <p:nvPr/>
        </p:nvPicPr>
        <p:blipFill>
          <a:blip r:embed="rId3"/>
          <a:srcRect l="9281" t="14622" r="5337"/>
          <a:stretch>
            <a:fillRect/>
          </a:stretch>
        </p:blipFill>
        <p:spPr>
          <a:xfrm>
            <a:off x="12065" y="0"/>
            <a:ext cx="12192000" cy="6858000"/>
          </a:xfrm>
          <a:prstGeom prst="rect">
            <a:avLst/>
          </a:prstGeom>
          <a:solidFill>
            <a:srgbClr val="50A8C4"/>
          </a:solidFill>
          <a:ln w="19050">
            <a:solidFill>
              <a:srgbClr val="D3ECF1"/>
            </a:solidFill>
          </a:ln>
          <a:effectLst>
            <a:outerShdw blurRad="57150" dist="19050" dir="5400000" algn="ctr" rotWithShape="0">
              <a:srgbClr val="000000">
                <a:alpha val="63000"/>
              </a:srgbClr>
            </a:outerShdw>
          </a:effectLst>
        </p:spPr>
      </p:pic>
      <p:grpSp>
        <p:nvGrpSpPr>
          <p:cNvPr id="7" name="组合 6"/>
          <p:cNvGrpSpPr/>
          <p:nvPr/>
        </p:nvGrpSpPr>
        <p:grpSpPr>
          <a:xfrm>
            <a:off x="360680" y="113030"/>
            <a:ext cx="11680825" cy="6610350"/>
            <a:chOff x="559" y="178"/>
            <a:chExt cx="18395" cy="10410"/>
          </a:xfrm>
        </p:grpSpPr>
        <p:pic>
          <p:nvPicPr>
            <p:cNvPr id="9" name="图片 8" descr="第八届浙江省大学生护理竞赛2"/>
            <p:cNvPicPr>
              <a:picLocks noChangeAspect="1"/>
            </p:cNvPicPr>
            <p:nvPr/>
          </p:nvPicPr>
          <p:blipFill>
            <a:blip r:embed="rId4"/>
            <a:stretch>
              <a:fillRect/>
            </a:stretch>
          </p:blipFill>
          <p:spPr>
            <a:xfrm>
              <a:off x="17332" y="178"/>
              <a:ext cx="1622" cy="1291"/>
            </a:xfrm>
            <a:prstGeom prst="rect">
              <a:avLst/>
            </a:prstGeom>
          </p:spPr>
        </p:pic>
        <p:pic>
          <p:nvPicPr>
            <p:cNvPr id="10" name="图片 9" descr="第八届浙江省大学生护理竞赛6"/>
            <p:cNvPicPr>
              <a:picLocks noChangeAspect="1"/>
            </p:cNvPicPr>
            <p:nvPr/>
          </p:nvPicPr>
          <p:blipFill>
            <a:blip r:embed="rId5">
              <a:alphaModFix amt="80000"/>
            </a:blip>
            <a:stretch>
              <a:fillRect/>
            </a:stretch>
          </p:blipFill>
          <p:spPr>
            <a:xfrm>
              <a:off x="559" y="9995"/>
              <a:ext cx="4836" cy="593"/>
            </a:xfrm>
            <a:prstGeom prst="rect">
              <a:avLst/>
            </a:prstGeom>
          </p:spPr>
        </p:pic>
      </p:grpSp>
      <p:sp>
        <p:nvSpPr>
          <p:cNvPr id="52" name="文本框 4"/>
          <p:cNvSpPr txBox="1"/>
          <p:nvPr/>
        </p:nvSpPr>
        <p:spPr>
          <a:xfrm>
            <a:off x="5286777" y="3283009"/>
            <a:ext cx="6260063" cy="1231106"/>
          </a:xfrm>
          <a:prstGeom prst="rect">
            <a:avLst/>
          </a:prstGeom>
          <a:noFill/>
        </p:spPr>
        <p:txBody>
          <a:bodyPr wrap="square" tIns="0" bIns="0"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0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rPr>
              <a:t>背景引入</a:t>
            </a:r>
          </a:p>
        </p:txBody>
      </p:sp>
      <p:sp>
        <p:nvSpPr>
          <p:cNvPr id="53" name="文本框 1"/>
          <p:cNvSpPr txBox="1"/>
          <p:nvPr/>
        </p:nvSpPr>
        <p:spPr>
          <a:xfrm>
            <a:off x="2330873" y="2645923"/>
            <a:ext cx="3343088" cy="2161784"/>
          </a:xfrm>
          <a:prstGeom prst="rect">
            <a:avLst/>
          </a:prstGeom>
          <a:noFill/>
        </p:spPr>
        <p:txBody>
          <a:bodyPr wrap="square" tIns="32400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15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sym typeface="+mn-ea"/>
              </a:rPr>
              <a:t>01</a:t>
            </a:r>
            <a:endParaRPr lang="zh-CN" altLang="en-US" sz="115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endParaRPr>
          </a:p>
        </p:txBody>
      </p:sp>
      <p:sp>
        <p:nvSpPr>
          <p:cNvPr id="3" name="矩形 2"/>
          <p:cNvSpPr/>
          <p:nvPr/>
        </p:nvSpPr>
        <p:spPr>
          <a:xfrm>
            <a:off x="-60510" y="185624"/>
            <a:ext cx="10909485" cy="820010"/>
          </a:xfrm>
          <a:prstGeom prst="rect">
            <a:avLst/>
          </a:prstGeom>
          <a:solidFill>
            <a:srgbClr val="90C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 name="图示 3"/>
          <p:cNvGraphicFramePr/>
          <p:nvPr>
            <p:extLst>
              <p:ext uri="{D42A27DB-BD31-4B8C-83A1-F6EECF244321}">
                <p14:modId xmlns:p14="http://schemas.microsoft.com/office/powerpoint/2010/main" val="432655268"/>
              </p:ext>
            </p:extLst>
          </p:nvPr>
        </p:nvGraphicFramePr>
        <p:xfrm>
          <a:off x="455845" y="331866"/>
          <a:ext cx="9969213" cy="52752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5" name="图片 4" descr="第八届浙江省大学生护理竞赛3"/>
          <p:cNvPicPr/>
          <p:nvPr/>
        </p:nvPicPr>
        <p:blipFill>
          <a:blip r:embed="rId11"/>
          <a:stretch>
            <a:fillRect/>
          </a:stretch>
        </p:blipFill>
        <p:spPr>
          <a:xfrm>
            <a:off x="-12065" y="1224200"/>
            <a:ext cx="12204065" cy="71755"/>
          </a:xfrm>
          <a:prstGeom prst="rect">
            <a:avLst/>
          </a:prstGeom>
        </p:spPr>
      </p:pic>
      <p:sp>
        <p:nvSpPr>
          <p:cNvPr id="6" name="灯片编号占位符 5">
            <a:extLst>
              <a:ext uri="{FF2B5EF4-FFF2-40B4-BE49-F238E27FC236}">
                <a16:creationId xmlns:a16="http://schemas.microsoft.com/office/drawing/2014/main" id="{DC091F7A-CE06-A715-1A5A-8001D5A43475}"/>
              </a:ext>
            </a:extLst>
          </p:cNvPr>
          <p:cNvSpPr>
            <a:spLocks noGrp="1"/>
          </p:cNvSpPr>
          <p:nvPr>
            <p:ph type="sldNum" sz="quarter" idx="12"/>
          </p:nvPr>
        </p:nvSpPr>
        <p:spPr/>
        <p:txBody>
          <a:bodyPr/>
          <a:lstStyle/>
          <a:p>
            <a:fld id="{49AE70B2-8BF9-45C0-BB95-33D1B9D3A854}" type="slidenum">
              <a:rPr lang="zh-CN" altLang="en-US" smtClean="0"/>
              <a:t>3</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19240" y="1339814"/>
            <a:ext cx="10312880" cy="1291590"/>
          </a:xfrm>
          <a:prstGeom prst="rect">
            <a:avLst/>
          </a:prstGeom>
          <a:noFill/>
        </p:spPr>
        <p:txBody>
          <a:bodyPr wrap="square">
            <a:spAutoFit/>
          </a:bodyPr>
          <a:lstStyle/>
          <a:p>
            <a:pPr defTabSz="913130">
              <a:lnSpc>
                <a:spcPct val="150000"/>
              </a:lnSpc>
              <a:buFont typeface="Arial" panose="020B0604020202020204" pitchFamily="34" charset="0"/>
              <a:buNone/>
            </a:pPr>
            <a:r>
              <a:rPr lang="en-US" altLang="zh-CN" sz="1800" dirty="0">
                <a:cs typeface="+mn-ea"/>
                <a:sym typeface="+mn-lt"/>
              </a:rPr>
              <a:t>       </a:t>
            </a:r>
            <a:r>
              <a:rPr lang="zh-CN" altLang="en-US" sz="2800" dirty="0">
                <a:solidFill>
                  <a:srgbClr val="0070C0"/>
                </a:solidFill>
                <a:cs typeface="+mn-ea"/>
                <a:sym typeface="+mn-lt"/>
              </a:rPr>
              <a:t>轻度认知障碍(MildCognitiveImpairment,MCI)</a:t>
            </a:r>
            <a:r>
              <a:rPr lang="zh-CN" altLang="en-US" sz="2400" dirty="0">
                <a:cs typeface="+mn-ea"/>
                <a:sym typeface="+mn-lt"/>
              </a:rPr>
              <a:t>是介于大脑正常老化和痴呆之间的</a:t>
            </a:r>
            <a:r>
              <a:rPr lang="zh-CN" altLang="en-US" sz="2400" dirty="0">
                <a:solidFill>
                  <a:srgbClr val="FF0000"/>
                </a:solidFill>
                <a:cs typeface="+mn-ea"/>
                <a:sym typeface="+mn-lt"/>
              </a:rPr>
              <a:t>过渡阶段</a:t>
            </a:r>
            <a:r>
              <a:rPr lang="zh-CN" altLang="en-US" sz="2400" dirty="0">
                <a:cs typeface="+mn-ea"/>
                <a:sym typeface="+mn-lt"/>
              </a:rPr>
              <a:t>，会出现</a:t>
            </a:r>
            <a:r>
              <a:rPr lang="zh-CN" altLang="en-US" sz="2400" dirty="0">
                <a:solidFill>
                  <a:srgbClr val="FF0000"/>
                </a:solidFill>
                <a:cs typeface="+mn-ea"/>
                <a:sym typeface="+mn-lt"/>
              </a:rPr>
              <a:t>记忆、认知、注意力等功能的轻度退化</a:t>
            </a:r>
            <a:r>
              <a:rPr lang="zh-CN" altLang="en-US" sz="2400" dirty="0">
                <a:cs typeface="+mn-ea"/>
                <a:sym typeface="+mn-lt"/>
              </a:rPr>
              <a:t>。</a:t>
            </a:r>
            <a:r>
              <a:rPr lang="en-US" altLang="zh-CN" sz="2400" dirty="0">
                <a:cs typeface="+mn-ea"/>
                <a:sym typeface="+mn-lt"/>
              </a:rPr>
              <a:t>    </a:t>
            </a:r>
            <a:r>
              <a:rPr lang="en-US" altLang="zh-CN" sz="1800" dirty="0">
                <a:cs typeface="+mn-ea"/>
                <a:sym typeface="+mn-lt"/>
              </a:rPr>
              <a:t>   </a:t>
            </a:r>
            <a:endParaRPr lang="zh-CN" altLang="en-US" sz="1800" dirty="0">
              <a:cs typeface="+mn-ea"/>
              <a:sym typeface="+mn-lt"/>
            </a:endParaRPr>
          </a:p>
        </p:txBody>
      </p:sp>
      <p:sp>
        <p:nvSpPr>
          <p:cNvPr id="16" name="矩形 15"/>
          <p:cNvSpPr/>
          <p:nvPr/>
        </p:nvSpPr>
        <p:spPr>
          <a:xfrm>
            <a:off x="0" y="13630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7" name="图示 16"/>
          <p:cNvGraphicFramePr/>
          <p:nvPr>
            <p:extLst>
              <p:ext uri="{D42A27DB-BD31-4B8C-83A1-F6EECF244321}">
                <p14:modId xmlns:p14="http://schemas.microsoft.com/office/powerpoint/2010/main" val="2904421859"/>
              </p:ext>
            </p:extLst>
          </p:nvPr>
        </p:nvGraphicFramePr>
        <p:xfrm>
          <a:off x="198940" y="252124"/>
          <a:ext cx="10650854" cy="5275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图片 1" descr="微信图片_20241222111902"/>
          <p:cNvPicPr>
            <a:picLocks noChangeAspect="1"/>
          </p:cNvPicPr>
          <p:nvPr/>
        </p:nvPicPr>
        <p:blipFill>
          <a:blip r:embed="rId8"/>
          <a:srcRect l="4120" t="1994" r="919" b="2771"/>
          <a:stretch>
            <a:fillRect/>
          </a:stretch>
        </p:blipFill>
        <p:spPr>
          <a:xfrm>
            <a:off x="807085" y="2757805"/>
            <a:ext cx="4889500" cy="3194685"/>
          </a:xfrm>
          <a:prstGeom prst="rect">
            <a:avLst/>
          </a:prstGeom>
          <a:ln w="28575" cmpd="sng">
            <a:solidFill>
              <a:schemeClr val="accent1">
                <a:shade val="50000"/>
              </a:schemeClr>
            </a:solidFill>
            <a:prstDash val="solid"/>
          </a:ln>
        </p:spPr>
      </p:pic>
      <p:pic>
        <p:nvPicPr>
          <p:cNvPr id="3" name="图片 2" descr="MCI"/>
          <p:cNvPicPr>
            <a:picLocks noChangeAspect="1"/>
          </p:cNvPicPr>
          <p:nvPr/>
        </p:nvPicPr>
        <p:blipFill>
          <a:blip r:embed="rId9"/>
          <a:stretch>
            <a:fillRect/>
          </a:stretch>
        </p:blipFill>
        <p:spPr>
          <a:xfrm>
            <a:off x="6075680" y="2743835"/>
            <a:ext cx="4891405" cy="3242945"/>
          </a:xfrm>
          <a:prstGeom prst="rect">
            <a:avLst/>
          </a:prstGeom>
          <a:ln w="28575" cmpd="sng">
            <a:solidFill>
              <a:schemeClr val="accent1">
                <a:shade val="50000"/>
              </a:schemeClr>
            </a:solidFill>
            <a:prstDash val="solid"/>
          </a:ln>
        </p:spPr>
      </p:pic>
      <p:sp>
        <p:nvSpPr>
          <p:cNvPr id="5" name="灯片编号占位符 4">
            <a:extLst>
              <a:ext uri="{FF2B5EF4-FFF2-40B4-BE49-F238E27FC236}">
                <a16:creationId xmlns:a16="http://schemas.microsoft.com/office/drawing/2014/main" id="{D4E2E5A6-F115-B42D-038E-97E152F6A095}"/>
              </a:ext>
            </a:extLst>
          </p:cNvPr>
          <p:cNvSpPr>
            <a:spLocks noGrp="1"/>
          </p:cNvSpPr>
          <p:nvPr>
            <p:ph type="sldNum" sz="quarter" idx="12"/>
          </p:nvPr>
        </p:nvSpPr>
        <p:spPr/>
        <p:txBody>
          <a:bodyPr/>
          <a:lstStyle/>
          <a:p>
            <a:fld id="{49AE70B2-8BF9-45C0-BB95-33D1B9D3A854}" type="slidenum">
              <a:rPr lang="zh-CN" altLang="en-US" smtClean="0"/>
              <a:t>4</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089150" y="1358265"/>
            <a:ext cx="8256270" cy="829945"/>
          </a:xfrm>
          <a:prstGeom prst="rect">
            <a:avLst/>
          </a:prstGeom>
          <a:noFill/>
        </p:spPr>
        <p:txBody>
          <a:bodyPr wrap="square">
            <a:spAutoFit/>
          </a:bodyPr>
          <a:lstStyle/>
          <a:p>
            <a:pPr defTabSz="913130">
              <a:lnSpc>
                <a:spcPct val="150000"/>
              </a:lnSpc>
              <a:buFont typeface="Arial" panose="020B0604020202020204" pitchFamily="34" charset="0"/>
              <a:buNone/>
            </a:pPr>
            <a:r>
              <a:rPr lang="en-US" altLang="zh-CN" sz="1800" dirty="0">
                <a:cs typeface="+mn-ea"/>
                <a:sym typeface="+mn-lt"/>
              </a:rPr>
              <a:t>    </a:t>
            </a:r>
            <a:r>
              <a:rPr lang="zh-CN" altLang="en-US" sz="2400" dirty="0">
                <a:cs typeface="+mn-ea"/>
                <a:sym typeface="+mn-lt"/>
              </a:rPr>
              <a:t>  目前我国轻度认知障碍，即</a:t>
            </a:r>
            <a:r>
              <a:rPr lang="en-US" altLang="zh-CN" sz="2400" dirty="0">
                <a:cs typeface="+mn-ea"/>
                <a:sym typeface="+mn-lt"/>
              </a:rPr>
              <a:t>MCI</a:t>
            </a:r>
            <a:r>
              <a:rPr lang="zh-CN" altLang="en-US" sz="2400" dirty="0">
                <a:cs typeface="+mn-ea"/>
                <a:sym typeface="+mn-lt"/>
              </a:rPr>
              <a:t>患者高达</a:t>
            </a:r>
            <a:r>
              <a:rPr lang="en-US" altLang="zh-CN" sz="3200" dirty="0">
                <a:solidFill>
                  <a:srgbClr val="FF0000"/>
                </a:solidFill>
                <a:cs typeface="+mn-ea"/>
                <a:sym typeface="+mn-lt"/>
              </a:rPr>
              <a:t>3800</a:t>
            </a:r>
            <a:r>
              <a:rPr lang="zh-CN" altLang="en-US" sz="3200" dirty="0">
                <a:solidFill>
                  <a:srgbClr val="FF0000"/>
                </a:solidFill>
                <a:cs typeface="+mn-ea"/>
                <a:sym typeface="+mn-lt"/>
              </a:rPr>
              <a:t>万</a:t>
            </a:r>
            <a:r>
              <a:rPr lang="en-US" altLang="zh-CN" sz="3200" dirty="0">
                <a:cs typeface="+mn-ea"/>
                <a:sym typeface="+mn-lt"/>
              </a:rPr>
              <a:t>  </a:t>
            </a:r>
            <a:endParaRPr lang="zh-CN" altLang="en-US" sz="3200" dirty="0">
              <a:cs typeface="+mn-ea"/>
              <a:sym typeface="+mn-lt"/>
            </a:endParaRPr>
          </a:p>
        </p:txBody>
      </p:sp>
      <p:pic>
        <p:nvPicPr>
          <p:cNvPr id="3" name="图片 2" descr="893013f41f49482eb73d92ceda982e2"/>
          <p:cNvPicPr>
            <a:picLocks noChangeAspect="1"/>
          </p:cNvPicPr>
          <p:nvPr/>
        </p:nvPicPr>
        <p:blipFill>
          <a:blip r:embed="rId3"/>
          <a:stretch>
            <a:fillRect/>
          </a:stretch>
        </p:blipFill>
        <p:spPr>
          <a:xfrm>
            <a:off x="8551162" y="3139542"/>
            <a:ext cx="3061970" cy="2734879"/>
          </a:xfrm>
          <a:prstGeom prst="rect">
            <a:avLst/>
          </a:prstGeom>
          <a:ln w="28575">
            <a:solidFill>
              <a:schemeClr val="accent1"/>
            </a:solidFill>
          </a:ln>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rcRect r="2933"/>
          <a:stretch>
            <a:fillRect/>
          </a:stretch>
        </p:blipFill>
        <p:spPr>
          <a:xfrm>
            <a:off x="3951763" y="3143865"/>
            <a:ext cx="4415910" cy="2734879"/>
          </a:xfrm>
          <a:prstGeom prst="rect">
            <a:avLst/>
          </a:prstGeom>
          <a:ln w="28575">
            <a:solidFill>
              <a:schemeClr val="accent1"/>
            </a:solidFill>
          </a:ln>
        </p:spPr>
      </p:pic>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3403" y="3149600"/>
            <a:ext cx="3142624" cy="2734879"/>
          </a:xfrm>
          <a:prstGeom prst="rect">
            <a:avLst/>
          </a:prstGeom>
          <a:ln w="28575">
            <a:solidFill>
              <a:schemeClr val="accent1"/>
            </a:solidFill>
          </a:ln>
        </p:spPr>
      </p:pic>
      <p:sp>
        <p:nvSpPr>
          <p:cNvPr id="2" name="文本框 1"/>
          <p:cNvSpPr txBox="1"/>
          <p:nvPr/>
        </p:nvSpPr>
        <p:spPr>
          <a:xfrm>
            <a:off x="1121410" y="2365375"/>
            <a:ext cx="5490210" cy="583565"/>
          </a:xfrm>
          <a:prstGeom prst="rect">
            <a:avLst/>
          </a:prstGeom>
          <a:noFill/>
        </p:spPr>
        <p:txBody>
          <a:bodyPr wrap="square" rtlCol="0">
            <a:spAutoFit/>
          </a:bodyPr>
          <a:lstStyle/>
          <a:p>
            <a:r>
              <a:rPr lang="zh-CN" altLang="en-US" sz="2000" dirty="0"/>
              <a:t>每年有</a:t>
            </a:r>
            <a:r>
              <a:rPr lang="en-US" altLang="zh-CN" sz="2000" dirty="0"/>
              <a:t> </a:t>
            </a:r>
            <a:r>
              <a:rPr lang="en-US" altLang="zh-CN" sz="3200" dirty="0">
                <a:solidFill>
                  <a:srgbClr val="FF0000"/>
                </a:solidFill>
                <a:cs typeface="+mn-ea"/>
              </a:rPr>
              <a:t>5%—20% </a:t>
            </a:r>
            <a:r>
              <a:rPr lang="zh-CN" altLang="en-US" sz="2000" dirty="0"/>
              <a:t>的</a:t>
            </a:r>
            <a:r>
              <a:rPr lang="zh-CN" altLang="en-US" sz="2000" dirty="0">
                <a:solidFill>
                  <a:srgbClr val="FF0000"/>
                </a:solidFill>
              </a:rPr>
              <a:t>轻度认知障碍患者</a:t>
            </a:r>
          </a:p>
        </p:txBody>
      </p:sp>
      <p:pic>
        <p:nvPicPr>
          <p:cNvPr id="5" name="图片 4" descr="向右"/>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380000">
            <a:off x="6685399" y="2024362"/>
            <a:ext cx="1215390" cy="1215390"/>
          </a:xfrm>
          <a:prstGeom prst="rect">
            <a:avLst/>
          </a:prstGeom>
        </p:spPr>
      </p:pic>
      <p:sp>
        <p:nvSpPr>
          <p:cNvPr id="11" name="文本框 10"/>
          <p:cNvSpPr txBox="1"/>
          <p:nvPr/>
        </p:nvSpPr>
        <p:spPr>
          <a:xfrm>
            <a:off x="8219440" y="2469515"/>
            <a:ext cx="2967990" cy="398780"/>
          </a:xfrm>
          <a:prstGeom prst="rect">
            <a:avLst/>
          </a:prstGeom>
          <a:noFill/>
        </p:spPr>
        <p:txBody>
          <a:bodyPr wrap="square" rtlCol="0">
            <a:spAutoFit/>
          </a:bodyPr>
          <a:lstStyle/>
          <a:p>
            <a:r>
              <a:rPr lang="zh-CN" altLang="en-US" sz="2000" dirty="0">
                <a:solidFill>
                  <a:srgbClr val="FF0000"/>
                </a:solidFill>
              </a:rPr>
              <a:t>阿尔茨海默症</a:t>
            </a:r>
            <a:r>
              <a:rPr lang="zh-CN" altLang="en-US" sz="2000" dirty="0">
                <a:solidFill>
                  <a:schemeClr val="tx1"/>
                </a:solidFill>
              </a:rPr>
              <a:t>转化</a:t>
            </a:r>
          </a:p>
        </p:txBody>
      </p:sp>
      <p:sp>
        <p:nvSpPr>
          <p:cNvPr id="14" name="矩形 13">
            <a:extLst>
              <a:ext uri="{FF2B5EF4-FFF2-40B4-BE49-F238E27FC236}">
                <a16:creationId xmlns:a16="http://schemas.microsoft.com/office/drawing/2014/main" id="{724D2982-D1EB-8525-AF11-FBF98398F46A}"/>
              </a:ext>
            </a:extLst>
          </p:cNvPr>
          <p:cNvSpPr/>
          <p:nvPr/>
        </p:nvSpPr>
        <p:spPr>
          <a:xfrm>
            <a:off x="0" y="13630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8" name="图示 17">
            <a:extLst>
              <a:ext uri="{FF2B5EF4-FFF2-40B4-BE49-F238E27FC236}">
                <a16:creationId xmlns:a16="http://schemas.microsoft.com/office/drawing/2014/main" id="{EEB0E5DE-284E-2259-4606-A399B651BE61}"/>
              </a:ext>
            </a:extLst>
          </p:cNvPr>
          <p:cNvGraphicFramePr/>
          <p:nvPr>
            <p:extLst>
              <p:ext uri="{D42A27DB-BD31-4B8C-83A1-F6EECF244321}">
                <p14:modId xmlns:p14="http://schemas.microsoft.com/office/powerpoint/2010/main" val="3636037321"/>
              </p:ext>
            </p:extLst>
          </p:nvPr>
        </p:nvGraphicFramePr>
        <p:xfrm>
          <a:off x="198940" y="252124"/>
          <a:ext cx="10650854" cy="52752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9" name="灯片编号占位符 18">
            <a:extLst>
              <a:ext uri="{FF2B5EF4-FFF2-40B4-BE49-F238E27FC236}">
                <a16:creationId xmlns:a16="http://schemas.microsoft.com/office/drawing/2014/main" id="{EA816071-3DA1-9C86-FBB7-232844E1AD64}"/>
              </a:ext>
            </a:extLst>
          </p:cNvPr>
          <p:cNvSpPr>
            <a:spLocks noGrp="1"/>
          </p:cNvSpPr>
          <p:nvPr>
            <p:ph type="sldNum" sz="quarter" idx="12"/>
          </p:nvPr>
        </p:nvSpPr>
        <p:spPr/>
        <p:txBody>
          <a:bodyPr/>
          <a:lstStyle/>
          <a:p>
            <a:fld id="{49AE70B2-8BF9-45C0-BB95-33D1B9D3A854}" type="slidenum">
              <a:rPr lang="zh-CN" altLang="en-US" smtClean="0"/>
              <a:t>5</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926680" y="1542375"/>
            <a:ext cx="7646670" cy="4573270"/>
            <a:chOff x="4178" y="1742"/>
            <a:chExt cx="11691" cy="6252"/>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9" y="5586"/>
              <a:ext cx="11690" cy="2408"/>
            </a:xfrm>
            <a:prstGeom prst="rect">
              <a:avLst/>
            </a:prstGeom>
            <a:solidFill>
              <a:srgbClr val="E54C5E"/>
            </a:solidFill>
            <a:ln w="19050">
              <a:noFill/>
            </a:ln>
            <a:effectLst/>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rcRect t="4068"/>
            <a:stretch>
              <a:fillRect/>
            </a:stretch>
          </p:blipFill>
          <p:spPr>
            <a:xfrm>
              <a:off x="4178" y="2729"/>
              <a:ext cx="11691" cy="3007"/>
            </a:xfrm>
            <a:prstGeom prst="rect">
              <a:avLst/>
            </a:prstGeom>
            <a:solidFill>
              <a:srgbClr val="E54C5E"/>
            </a:solidFill>
            <a:ln w="19050">
              <a:noFill/>
            </a:ln>
            <a:effectLst/>
          </p:spPr>
        </p:pic>
        <p:pic>
          <p:nvPicPr>
            <p:cNvPr id="2" name="图片 1"/>
            <p:cNvPicPr>
              <a:picLocks noChangeAspect="1"/>
            </p:cNvPicPr>
            <p:nvPr/>
          </p:nvPicPr>
          <p:blipFill>
            <a:blip r:embed="rId5"/>
            <a:srcRect l="1932" r="4262"/>
            <a:stretch>
              <a:fillRect/>
            </a:stretch>
          </p:blipFill>
          <p:spPr>
            <a:xfrm>
              <a:off x="4404" y="1742"/>
              <a:ext cx="10967" cy="893"/>
            </a:xfrm>
            <a:prstGeom prst="rect">
              <a:avLst/>
            </a:prstGeom>
            <a:solidFill>
              <a:srgbClr val="E54C5E"/>
            </a:solidFill>
            <a:ln w="19050">
              <a:noFill/>
            </a:ln>
            <a:effectLst/>
          </p:spPr>
        </p:pic>
      </p:grpSp>
      <p:sp>
        <p:nvSpPr>
          <p:cNvPr id="15" name="矩形 14"/>
          <p:cNvSpPr/>
          <p:nvPr/>
        </p:nvSpPr>
        <p:spPr>
          <a:xfrm>
            <a:off x="3880520" y="1343620"/>
            <a:ext cx="7688580" cy="497078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84815" y="2444191"/>
            <a:ext cx="2998643" cy="2921378"/>
          </a:xfrm>
          <a:prstGeom prst="rect">
            <a:avLst/>
          </a:prstGeom>
          <a:solidFill>
            <a:srgbClr val="E1F1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84815" y="2350364"/>
            <a:ext cx="3058160" cy="3046095"/>
          </a:xfrm>
          <a:prstGeom prst="rect">
            <a:avLst/>
          </a:prstGeom>
          <a:noFill/>
        </p:spPr>
        <p:txBody>
          <a:bodyPr wrap="square" rtlCol="0">
            <a:spAutoFit/>
          </a:bodyPr>
          <a:lstStyle/>
          <a:p>
            <a:pPr algn="l" defTabSz="913130">
              <a:lnSpc>
                <a:spcPct val="150000"/>
              </a:lnSpc>
              <a:buClrTx/>
              <a:buSzTx/>
              <a:buNone/>
            </a:pPr>
            <a:r>
              <a:rPr lang="zh-CN" altLang="en-US" dirty="0">
                <a:cs typeface="+mn-ea"/>
              </a:rPr>
              <a:t>      </a:t>
            </a:r>
            <a:r>
              <a:rPr lang="zh-CN" altLang="en-US" sz="2800" dirty="0">
                <a:solidFill>
                  <a:srgbClr val="FF0000"/>
                </a:solidFill>
                <a:cs typeface="+mn-ea"/>
              </a:rPr>
              <a:t> 健康中国行动</a:t>
            </a:r>
          </a:p>
          <a:p>
            <a:pPr algn="l" defTabSz="913130">
              <a:lnSpc>
                <a:spcPct val="150000"/>
              </a:lnSpc>
              <a:buClrTx/>
              <a:buSzTx/>
              <a:buNone/>
            </a:pPr>
            <a:r>
              <a:rPr lang="zh-CN" altLang="en-US" sz="2000" dirty="0">
                <a:cs typeface="+mn-ea"/>
              </a:rPr>
              <a:t>明确提出实施老年健康促进行动，强调了认知症的早期干预问题，通过运动干预来延缓或预防轻度认知障碍向AD转化。</a:t>
            </a:r>
          </a:p>
        </p:txBody>
      </p:sp>
      <p:sp>
        <p:nvSpPr>
          <p:cNvPr id="12" name="矩形 11">
            <a:extLst>
              <a:ext uri="{FF2B5EF4-FFF2-40B4-BE49-F238E27FC236}">
                <a16:creationId xmlns:a16="http://schemas.microsoft.com/office/drawing/2014/main" id="{6A82FFBD-B29A-A1CF-3956-27DF1783F3E2}"/>
              </a:ext>
            </a:extLst>
          </p:cNvPr>
          <p:cNvSpPr/>
          <p:nvPr/>
        </p:nvSpPr>
        <p:spPr>
          <a:xfrm>
            <a:off x="0" y="13630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7" name="图示 16">
            <a:extLst>
              <a:ext uri="{FF2B5EF4-FFF2-40B4-BE49-F238E27FC236}">
                <a16:creationId xmlns:a16="http://schemas.microsoft.com/office/drawing/2014/main" id="{345C8435-FA6B-82CB-2B1B-EB4EC24943BD}"/>
              </a:ext>
            </a:extLst>
          </p:cNvPr>
          <p:cNvGraphicFramePr/>
          <p:nvPr>
            <p:extLst>
              <p:ext uri="{D42A27DB-BD31-4B8C-83A1-F6EECF244321}">
                <p14:modId xmlns:p14="http://schemas.microsoft.com/office/powerpoint/2010/main" val="1453636906"/>
              </p:ext>
            </p:extLst>
          </p:nvPr>
        </p:nvGraphicFramePr>
        <p:xfrm>
          <a:off x="198940" y="252124"/>
          <a:ext cx="10650854" cy="52752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9" name="灯片编号占位符 18">
            <a:extLst>
              <a:ext uri="{FF2B5EF4-FFF2-40B4-BE49-F238E27FC236}">
                <a16:creationId xmlns:a16="http://schemas.microsoft.com/office/drawing/2014/main" id="{BBBF6878-BFD7-BCBE-E2B6-4DA1FD94CC91}"/>
              </a:ext>
            </a:extLst>
          </p:cNvPr>
          <p:cNvSpPr>
            <a:spLocks noGrp="1"/>
          </p:cNvSpPr>
          <p:nvPr>
            <p:ph type="sldNum" sz="quarter" idx="12"/>
          </p:nvPr>
        </p:nvSpPr>
        <p:spPr/>
        <p:txBody>
          <a:bodyPr/>
          <a:lstStyle/>
          <a:p>
            <a:fld id="{49AE70B2-8BF9-45C0-BB95-33D1B9D3A854}" type="slidenum">
              <a:rPr lang="zh-CN" altLang="en-US" smtClean="0"/>
              <a:t>6</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descr="vivi"/>
          <p:cNvPicPr>
            <a:picLocks noChangeAspect="1"/>
          </p:cNvPicPr>
          <p:nvPr/>
        </p:nvPicPr>
        <p:blipFill>
          <a:blip r:embed="rId12"/>
          <a:stretch>
            <a:fillRect/>
          </a:stretch>
        </p:blipFill>
        <p:spPr>
          <a:xfrm>
            <a:off x="1409700" y="1427480"/>
            <a:ext cx="9424035" cy="2862580"/>
          </a:xfrm>
          <a:prstGeom prst="rect">
            <a:avLst/>
          </a:prstGeom>
          <a:solidFill>
            <a:srgbClr val="EE822F">
              <a:lumMod val="40000"/>
              <a:lumOff val="60000"/>
            </a:srgbClr>
          </a:solidFill>
          <a:ln w="19050">
            <a:solidFill>
              <a:srgbClr val="EF8535"/>
            </a:solidFill>
          </a:ln>
          <a:effectLst>
            <a:outerShdw blurRad="57150" dist="19050" dir="5400000" algn="ctr" rotWithShape="0">
              <a:srgbClr val="000000">
                <a:alpha val="63000"/>
              </a:srgbClr>
            </a:outerShdw>
          </a:effectLst>
        </p:spPr>
      </p:pic>
      <p:sp>
        <p:nvSpPr>
          <p:cNvPr id="188" name="燕尾形 187"/>
          <p:cNvSpPr/>
          <p:nvPr>
            <p:custDataLst>
              <p:tags r:id="rId3"/>
            </p:custDataLst>
          </p:nvPr>
        </p:nvSpPr>
        <p:spPr>
          <a:xfrm>
            <a:off x="758301" y="5121751"/>
            <a:ext cx="10466070" cy="1200150"/>
          </a:xfrm>
          <a:prstGeom prst="chevron">
            <a:avLst/>
          </a:prstGeom>
          <a:gradFill>
            <a:gsLst>
              <a:gs pos="0">
                <a:schemeClr val="accent1">
                  <a:lumMod val="20000"/>
                  <a:lumOff val="80000"/>
                  <a:alpha val="20000"/>
                </a:schemeClr>
              </a:gs>
              <a:gs pos="100000">
                <a:schemeClr val="accent1">
                  <a:lumMod val="40000"/>
                  <a:lumOff val="60000"/>
                  <a:alpha val="100000"/>
                </a:schemeClr>
              </a:gs>
            </a:gsLst>
            <a:lin ang="0" scaled="0"/>
          </a:gradFill>
          <a:ln>
            <a:noFill/>
          </a:ln>
          <a:effectLst>
            <a:outerShdw blurRad="177800" dist="63500" dir="8100000" algn="tr" rotWithShape="0">
              <a:schemeClr val="accent1">
                <a:lumMod val="60000"/>
                <a:lumOff val="4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思源黑体 CN Regular" panose="020B0500000000000000" pitchFamily="34" charset="-122"/>
            </a:endParaRPr>
          </a:p>
        </p:txBody>
      </p:sp>
      <p:cxnSp>
        <p:nvCxnSpPr>
          <p:cNvPr id="194" name="直接连接符 193"/>
          <p:cNvCxnSpPr/>
          <p:nvPr>
            <p:custDataLst>
              <p:tags r:id="rId4"/>
            </p:custDataLst>
          </p:nvPr>
        </p:nvCxnSpPr>
        <p:spPr>
          <a:xfrm flipH="1">
            <a:off x="936101" y="6382226"/>
            <a:ext cx="8335645" cy="0"/>
          </a:xfrm>
          <a:prstGeom prst="line">
            <a:avLst/>
          </a:prstGeom>
          <a:ln w="9525">
            <a:gradFill>
              <a:gsLst>
                <a:gs pos="0">
                  <a:schemeClr val="accent1">
                    <a:lumMod val="20000"/>
                    <a:lumOff val="80000"/>
                    <a:alpha val="0"/>
                  </a:schemeClr>
                </a:gs>
                <a:gs pos="100000">
                  <a:schemeClr val="accent1">
                    <a:lumMod val="20000"/>
                    <a:lumOff val="80000"/>
                    <a:alpha val="100000"/>
                  </a:schemeClr>
                </a:gs>
              </a:gsLst>
              <a:lin ang="0" scaled="1"/>
            </a:gradFill>
            <a:tailEnd type="none"/>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custDataLst>
              <p:tags r:id="rId5"/>
            </p:custDataLst>
          </p:nvPr>
        </p:nvCxnSpPr>
        <p:spPr>
          <a:xfrm flipH="1">
            <a:off x="2142601" y="5064601"/>
            <a:ext cx="8335645" cy="0"/>
          </a:xfrm>
          <a:prstGeom prst="line">
            <a:avLst/>
          </a:prstGeom>
          <a:ln w="9525">
            <a:gradFill>
              <a:gsLst>
                <a:gs pos="0">
                  <a:schemeClr val="accent1">
                    <a:lumMod val="20000"/>
                    <a:lumOff val="80000"/>
                    <a:alpha val="0"/>
                  </a:schemeClr>
                </a:gs>
                <a:gs pos="100000">
                  <a:schemeClr val="accent1">
                    <a:lumMod val="20000"/>
                    <a:lumOff val="80000"/>
                    <a:alpha val="100000"/>
                  </a:schemeClr>
                </a:gs>
              </a:gsLst>
              <a:lin ang="10800000" scaled="1"/>
            </a:gradFill>
            <a:tailEnd type="none"/>
          </a:ln>
        </p:spPr>
        <p:style>
          <a:lnRef idx="1">
            <a:schemeClr val="accent1"/>
          </a:lnRef>
          <a:fillRef idx="0">
            <a:schemeClr val="accent1"/>
          </a:fillRef>
          <a:effectRef idx="0">
            <a:schemeClr val="accent1"/>
          </a:effectRef>
          <a:fontRef idx="minor">
            <a:schemeClr val="tx1"/>
          </a:fontRef>
        </p:style>
      </p:cxnSp>
      <p:sp>
        <p:nvSpPr>
          <p:cNvPr id="190" name="燕尾形 189"/>
          <p:cNvSpPr/>
          <p:nvPr>
            <p:custDataLst>
              <p:tags r:id="rId6"/>
            </p:custDataLst>
          </p:nvPr>
        </p:nvSpPr>
        <p:spPr>
          <a:xfrm>
            <a:off x="1536810" y="5285581"/>
            <a:ext cx="1883410" cy="815975"/>
          </a:xfrm>
          <a:prstGeom prst="chevron">
            <a:avLst/>
          </a:prstGeom>
          <a:gradFill>
            <a:gsLst>
              <a:gs pos="0">
                <a:schemeClr val="accent1">
                  <a:lumMod val="55000"/>
                  <a:lumOff val="45000"/>
                  <a:alpha val="100000"/>
                </a:schemeClr>
              </a:gs>
              <a:gs pos="100000">
                <a:schemeClr val="accent1">
                  <a:alpha val="100000"/>
                </a:schemeClr>
              </a:gs>
            </a:gsLst>
            <a:lin ang="0" scaled="0"/>
          </a:gradFill>
          <a:ln>
            <a:noFill/>
          </a:ln>
          <a:effectLst>
            <a:outerShdw blurRad="152400" dist="88900" dir="8100000" algn="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zh-CN" altLang="en-US" sz="1400" b="1" cap="all">
                <a:solidFill>
                  <a:srgbClr val="FFFFFF"/>
                </a:solidFill>
                <a:uFillTx/>
                <a:latin typeface="+mn-ea"/>
                <a:cs typeface="+mn-ea"/>
                <a:sym typeface="+mn-ea"/>
              </a:rPr>
              <a:t>热身</a:t>
            </a:r>
          </a:p>
        </p:txBody>
      </p:sp>
      <p:sp>
        <p:nvSpPr>
          <p:cNvPr id="191" name="燕尾形 190"/>
          <p:cNvSpPr/>
          <p:nvPr>
            <p:custDataLst>
              <p:tags r:id="rId7"/>
            </p:custDataLst>
          </p:nvPr>
        </p:nvSpPr>
        <p:spPr>
          <a:xfrm>
            <a:off x="3293221" y="5285581"/>
            <a:ext cx="1883410" cy="815975"/>
          </a:xfrm>
          <a:prstGeom prst="chevron">
            <a:avLst/>
          </a:prstGeom>
          <a:gradFill>
            <a:gsLst>
              <a:gs pos="0">
                <a:schemeClr val="accent1">
                  <a:lumMod val="70000"/>
                  <a:lumOff val="30000"/>
                  <a:alpha val="100000"/>
                </a:schemeClr>
              </a:gs>
              <a:gs pos="100000">
                <a:schemeClr val="accent1">
                  <a:lumMod val="95000"/>
                  <a:alpha val="100000"/>
                </a:schemeClr>
              </a:gs>
            </a:gsLst>
            <a:lin ang="0" scaled="0"/>
          </a:gradFill>
          <a:ln>
            <a:noFill/>
          </a:ln>
          <a:effectLst>
            <a:outerShdw blurRad="152400" dist="88900" dir="8100000" algn="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zh-CN" altLang="en-US" sz="1400" b="1" cap="all">
                <a:solidFill>
                  <a:srgbClr val="FFFFFF"/>
                </a:solidFill>
                <a:uFillTx/>
                <a:latin typeface="+mn-ea"/>
                <a:cs typeface="+mn-ea"/>
                <a:sym typeface="+mn-ea"/>
              </a:rPr>
              <a:t>平衡训练</a:t>
            </a:r>
          </a:p>
        </p:txBody>
      </p:sp>
      <p:sp>
        <p:nvSpPr>
          <p:cNvPr id="192" name="燕尾形 191"/>
          <p:cNvSpPr/>
          <p:nvPr>
            <p:custDataLst>
              <p:tags r:id="rId8"/>
            </p:custDataLst>
          </p:nvPr>
        </p:nvSpPr>
        <p:spPr>
          <a:xfrm>
            <a:off x="5049631" y="5285581"/>
            <a:ext cx="1883410" cy="815975"/>
          </a:xfrm>
          <a:prstGeom prst="chevron">
            <a:avLst/>
          </a:prstGeom>
          <a:gradFill>
            <a:gsLst>
              <a:gs pos="0">
                <a:schemeClr val="accent1">
                  <a:lumMod val="85000"/>
                  <a:lumOff val="15000"/>
                  <a:alpha val="100000"/>
                </a:schemeClr>
              </a:gs>
              <a:gs pos="100000">
                <a:schemeClr val="accent1">
                  <a:lumMod val="90000"/>
                  <a:alpha val="100000"/>
                </a:schemeClr>
              </a:gs>
            </a:gsLst>
            <a:lin ang="0" scaled="0"/>
          </a:gradFill>
          <a:ln>
            <a:noFill/>
          </a:ln>
          <a:effectLst>
            <a:outerShdw blurRad="152400" dist="88900" dir="8100000" algn="tr" rotWithShape="0">
              <a:schemeClr val="accent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zh-CN" altLang="en-US" sz="1400" b="1" cap="all">
                <a:solidFill>
                  <a:srgbClr val="FFFFFF"/>
                </a:solidFill>
                <a:uFillTx/>
                <a:latin typeface="+mn-ea"/>
                <a:cs typeface="+mn-ea"/>
                <a:sym typeface="+mn-ea"/>
              </a:rPr>
              <a:t>抗阻训练</a:t>
            </a:r>
          </a:p>
        </p:txBody>
      </p:sp>
      <p:sp>
        <p:nvSpPr>
          <p:cNvPr id="193" name="燕尾形 192"/>
          <p:cNvSpPr/>
          <p:nvPr>
            <p:custDataLst>
              <p:tags r:id="rId9"/>
            </p:custDataLst>
          </p:nvPr>
        </p:nvSpPr>
        <p:spPr>
          <a:xfrm>
            <a:off x="6806041" y="5285581"/>
            <a:ext cx="1883410" cy="815975"/>
          </a:xfrm>
          <a:prstGeom prst="chevron">
            <a:avLst/>
          </a:prstGeom>
          <a:gradFill>
            <a:gsLst>
              <a:gs pos="0">
                <a:schemeClr val="accent1">
                  <a:lumMod val="85000"/>
                  <a:lumOff val="15000"/>
                  <a:alpha val="100000"/>
                </a:schemeClr>
              </a:gs>
              <a:gs pos="100000">
                <a:schemeClr val="accent1">
                  <a:lumMod val="85000"/>
                  <a:alpha val="100000"/>
                </a:schemeClr>
              </a:gs>
            </a:gsLst>
            <a:lin ang="0" scaled="0"/>
          </a:gradFill>
          <a:ln>
            <a:noFill/>
          </a:ln>
          <a:effectLst>
            <a:outerShdw blurRad="152400" dist="88900" dir="8100000" algn="tr" rotWithShape="0">
              <a:schemeClr val="accent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zh-CN" altLang="en-US" sz="1400" b="1" cap="all">
                <a:solidFill>
                  <a:srgbClr val="FFFFFF"/>
                </a:solidFill>
                <a:uFillTx/>
                <a:latin typeface="+mn-ea"/>
                <a:cs typeface="+mn-ea"/>
                <a:sym typeface="+mn-ea"/>
              </a:rPr>
              <a:t>伸展训练</a:t>
            </a:r>
          </a:p>
        </p:txBody>
      </p:sp>
      <p:sp>
        <p:nvSpPr>
          <p:cNvPr id="24" name="燕尾形 23"/>
          <p:cNvSpPr/>
          <p:nvPr>
            <p:custDataLst>
              <p:tags r:id="rId10"/>
            </p:custDataLst>
          </p:nvPr>
        </p:nvSpPr>
        <p:spPr>
          <a:xfrm>
            <a:off x="8562451" y="5285581"/>
            <a:ext cx="1883410" cy="815975"/>
          </a:xfrm>
          <a:prstGeom prst="chevron">
            <a:avLst/>
          </a:prstGeom>
          <a:gradFill>
            <a:gsLst>
              <a:gs pos="0">
                <a:schemeClr val="accent1">
                  <a:alpha val="100000"/>
                </a:schemeClr>
              </a:gs>
              <a:gs pos="100000">
                <a:schemeClr val="accent1">
                  <a:lumMod val="80000"/>
                  <a:alpha val="100000"/>
                </a:schemeClr>
              </a:gs>
            </a:gsLst>
            <a:lin ang="0" scaled="0"/>
          </a:gradFill>
          <a:ln>
            <a:noFill/>
          </a:ln>
          <a:effectLst>
            <a:outerShdw blurRad="152400" dist="88900" dir="8100000" algn="tr" rotWithShape="0">
              <a:schemeClr val="accent1">
                <a:lumMod val="7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zh-CN" altLang="en-US" sz="1400" b="1" cap="all">
                <a:solidFill>
                  <a:srgbClr val="FFFFFF"/>
                </a:solidFill>
                <a:uFillTx/>
                <a:latin typeface="+mn-ea"/>
                <a:cs typeface="+mn-ea"/>
                <a:sym typeface="+mn-ea"/>
              </a:rPr>
              <a:t>步行</a:t>
            </a:r>
          </a:p>
        </p:txBody>
      </p:sp>
      <p:sp>
        <p:nvSpPr>
          <p:cNvPr id="35" name="文本框 34"/>
          <p:cNvSpPr txBox="1"/>
          <p:nvPr/>
        </p:nvSpPr>
        <p:spPr>
          <a:xfrm>
            <a:off x="2468880" y="4486275"/>
            <a:ext cx="6897370" cy="460375"/>
          </a:xfrm>
          <a:prstGeom prst="rect">
            <a:avLst/>
          </a:prstGeom>
          <a:noFill/>
        </p:spPr>
        <p:txBody>
          <a:bodyPr wrap="square" rtlCol="0">
            <a:spAutoFit/>
          </a:bodyPr>
          <a:lstStyle/>
          <a:p>
            <a:r>
              <a:rPr lang="en-US" altLang="zh-CN" sz="2400" dirty="0">
                <a:solidFill>
                  <a:schemeClr val="accent1"/>
                </a:solidFill>
                <a:effectLst>
                  <a:outerShdw blurRad="38100" dist="25400" dir="5400000" algn="ctr" rotWithShape="0">
                    <a:srgbClr val="6E747A">
                      <a:alpha val="43000"/>
                    </a:srgbClr>
                  </a:outerShdw>
                </a:effectLst>
              </a:rPr>
              <a:t>   </a:t>
            </a:r>
            <a:r>
              <a:rPr lang="zh-CN" altLang="en-US" sz="2400" dirty="0">
                <a:solidFill>
                  <a:schemeClr val="accent1"/>
                </a:solidFill>
                <a:effectLst>
                  <a:outerShdw blurRad="38100" dist="25400" dir="5400000" algn="ctr" rotWithShape="0">
                    <a:srgbClr val="6E747A">
                      <a:alpha val="43000"/>
                    </a:srgbClr>
                  </a:outerShdw>
                </a:effectLst>
              </a:rPr>
              <a:t>专为老人设计与开发的一套成熟的运动训练方案</a:t>
            </a:r>
          </a:p>
        </p:txBody>
      </p:sp>
      <p:sp>
        <p:nvSpPr>
          <p:cNvPr id="4" name="矩形 3">
            <a:extLst>
              <a:ext uri="{FF2B5EF4-FFF2-40B4-BE49-F238E27FC236}">
                <a16:creationId xmlns:a16="http://schemas.microsoft.com/office/drawing/2014/main" id="{C6EEC3BA-D3FB-2F8A-C6AF-B6D729284B64}"/>
              </a:ext>
            </a:extLst>
          </p:cNvPr>
          <p:cNvSpPr/>
          <p:nvPr/>
        </p:nvSpPr>
        <p:spPr>
          <a:xfrm>
            <a:off x="0" y="13630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1" name="图示 10">
            <a:extLst>
              <a:ext uri="{FF2B5EF4-FFF2-40B4-BE49-F238E27FC236}">
                <a16:creationId xmlns:a16="http://schemas.microsoft.com/office/drawing/2014/main" id="{F3D0BA20-4A0C-DFB5-0DB3-A921AB5536D3}"/>
              </a:ext>
            </a:extLst>
          </p:cNvPr>
          <p:cNvGraphicFramePr/>
          <p:nvPr>
            <p:extLst>
              <p:ext uri="{D42A27DB-BD31-4B8C-83A1-F6EECF244321}">
                <p14:modId xmlns:p14="http://schemas.microsoft.com/office/powerpoint/2010/main" val="3548591325"/>
              </p:ext>
            </p:extLst>
          </p:nvPr>
        </p:nvGraphicFramePr>
        <p:xfrm>
          <a:off x="198940" y="252124"/>
          <a:ext cx="10650854" cy="52752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2" name="灯片编号占位符 11">
            <a:extLst>
              <a:ext uri="{FF2B5EF4-FFF2-40B4-BE49-F238E27FC236}">
                <a16:creationId xmlns:a16="http://schemas.microsoft.com/office/drawing/2014/main" id="{BDC74FAE-C77E-B068-AA65-F8B8F64F7C59}"/>
              </a:ext>
            </a:extLst>
          </p:cNvPr>
          <p:cNvSpPr>
            <a:spLocks noGrp="1"/>
          </p:cNvSpPr>
          <p:nvPr>
            <p:ph type="sldNum" sz="quarter" idx="12"/>
          </p:nvPr>
        </p:nvSpPr>
        <p:spPr/>
        <p:txBody>
          <a:bodyPr/>
          <a:lstStyle/>
          <a:p>
            <a:fld id="{49AE70B2-8BF9-45C0-BB95-33D1B9D3A854}" type="slidenum">
              <a:rPr lang="zh-CN" altLang="en-US" smtClean="0"/>
              <a:t>7</a:t>
            </a:fld>
            <a:endParaRPr lang="zh-CN" altLang="en-US"/>
          </a:p>
        </p:txBody>
      </p:sp>
    </p:spTree>
    <p:custDataLst>
      <p:tags r:id="rId2"/>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矩形 18"/>
          <p:cNvSpPr/>
          <p:nvPr>
            <p:custDataLst>
              <p:tags r:id="rId3"/>
            </p:custDataLst>
          </p:nvPr>
        </p:nvSpPr>
        <p:spPr>
          <a:xfrm>
            <a:off x="906751" y="4951020"/>
            <a:ext cx="2597150" cy="1056640"/>
          </a:xfrm>
          <a:prstGeom prst="rect">
            <a:avLst/>
          </a:prstGeom>
          <a:noFill/>
        </p:spPr>
        <p:txBody>
          <a:bodyPr wrap="square" lIns="0" tIns="0" rIns="0" bIns="0" rtlCol="0" anchor="t" anchorCtr="0">
            <a:noAutofit/>
          </a:bodyPr>
          <a:lstStyle/>
          <a:p>
            <a:pPr marL="285750" indent="-285750">
              <a:lnSpc>
                <a:spcPct val="150000"/>
              </a:lnSpc>
              <a:spcBef>
                <a:spcPct val="0"/>
              </a:spcBef>
              <a:spcAft>
                <a:spcPct val="0"/>
              </a:spcAft>
              <a:buFont typeface="Wingdings" panose="05000000000000000000" pitchFamily="2" charset="2"/>
              <a:buChar char="l"/>
            </a:pPr>
            <a:r>
              <a:rPr lang="en-US" altLang="zh-CN" sz="1600" kern="0" dirty="0">
                <a:solidFill>
                  <a:srgbClr val="000000">
                    <a:lumMod val="85000"/>
                    <a:lumOff val="15000"/>
                  </a:srgbClr>
                </a:solidFill>
                <a:latin typeface="+mn-ea"/>
                <a:cs typeface="+mn-ea"/>
              </a:rPr>
              <a:t>SPPB SEST</a:t>
            </a:r>
            <a:r>
              <a:rPr lang="zh-CN" altLang="en-US" sz="1600" kern="0" dirty="0">
                <a:solidFill>
                  <a:srgbClr val="000000">
                    <a:lumMod val="85000"/>
                    <a:lumOff val="15000"/>
                  </a:srgbClr>
                </a:solidFill>
                <a:latin typeface="+mn-ea"/>
                <a:cs typeface="+mn-ea"/>
              </a:rPr>
              <a:t>简易功能量表</a:t>
            </a:r>
          </a:p>
          <a:p>
            <a:pPr marL="285750" indent="-285750">
              <a:lnSpc>
                <a:spcPct val="150000"/>
              </a:lnSpc>
              <a:spcBef>
                <a:spcPct val="0"/>
              </a:spcBef>
              <a:spcAft>
                <a:spcPct val="0"/>
              </a:spcAft>
              <a:buFont typeface="Wingdings" panose="05000000000000000000" pitchFamily="2" charset="2"/>
              <a:buChar char="l"/>
            </a:pPr>
            <a:r>
              <a:rPr lang="en-US" altLang="zh-CN" sz="1600" kern="0" dirty="0">
                <a:solidFill>
                  <a:srgbClr val="000000">
                    <a:lumMod val="85000"/>
                    <a:lumOff val="15000"/>
                  </a:srgbClr>
                </a:solidFill>
                <a:latin typeface="+mn-ea"/>
                <a:cs typeface="+mn-ea"/>
              </a:rPr>
              <a:t>MCI</a:t>
            </a:r>
            <a:r>
              <a:rPr lang="zh-CN" altLang="en-US" sz="1600" kern="0" dirty="0">
                <a:solidFill>
                  <a:srgbClr val="000000">
                    <a:lumMod val="85000"/>
                    <a:lumOff val="15000"/>
                  </a:srgbClr>
                </a:solidFill>
                <a:latin typeface="+mn-ea"/>
                <a:cs typeface="+mn-ea"/>
              </a:rPr>
              <a:t>人群分类标准</a:t>
            </a:r>
          </a:p>
        </p:txBody>
      </p:sp>
      <p:sp>
        <p:nvSpPr>
          <p:cNvPr id="20" name="矩形 19"/>
          <p:cNvSpPr/>
          <p:nvPr>
            <p:custDataLst>
              <p:tags r:id="rId4"/>
            </p:custDataLst>
          </p:nvPr>
        </p:nvSpPr>
        <p:spPr>
          <a:xfrm>
            <a:off x="783790" y="4471352"/>
            <a:ext cx="2453640" cy="441960"/>
          </a:xfrm>
          <a:prstGeom prst="rect">
            <a:avLst/>
          </a:prstGeom>
          <a:noFill/>
        </p:spPr>
        <p:txBody>
          <a:bodyPr wrap="square" lIns="0" tIns="0" rIns="0" bIns="0" rtlCol="0" anchor="b">
            <a:noAutofit/>
          </a:bodyPr>
          <a:lstStyle/>
          <a:p>
            <a:pPr algn="ctr">
              <a:spcBef>
                <a:spcPct val="0"/>
              </a:spcBef>
              <a:spcAft>
                <a:spcPct val="0"/>
              </a:spcAft>
            </a:pPr>
            <a:r>
              <a:rPr lang="zh-CN" altLang="en-US" sz="2000" b="1" kern="0" dirty="0">
                <a:solidFill>
                  <a:schemeClr val="accent1"/>
                </a:solidFill>
                <a:latin typeface="+mn-ea"/>
                <a:cs typeface="+mn-ea"/>
              </a:rPr>
              <a:t>多组分体能训练指南</a:t>
            </a:r>
          </a:p>
        </p:txBody>
      </p:sp>
      <p:sp>
        <p:nvSpPr>
          <p:cNvPr id="22" name="矩形 21"/>
          <p:cNvSpPr/>
          <p:nvPr>
            <p:custDataLst>
              <p:tags r:id="rId5"/>
            </p:custDataLst>
          </p:nvPr>
        </p:nvSpPr>
        <p:spPr>
          <a:xfrm>
            <a:off x="3918585" y="4984115"/>
            <a:ext cx="3305175" cy="1056640"/>
          </a:xfrm>
          <a:prstGeom prst="rect">
            <a:avLst/>
          </a:prstGeom>
          <a:noFill/>
        </p:spPr>
        <p:txBody>
          <a:bodyPr wrap="square" lIns="0" tIns="0" rIns="0" bIns="0" rtlCol="0" anchor="t" anchorCtr="0">
            <a:noAutofit/>
          </a:bodyPr>
          <a:lstStyle/>
          <a:p>
            <a:pPr marL="285750" indent="-285750">
              <a:lnSpc>
                <a:spcPct val="150000"/>
              </a:lnSpc>
              <a:spcBef>
                <a:spcPct val="0"/>
              </a:spcBef>
              <a:spcAft>
                <a:spcPct val="0"/>
              </a:spcAft>
              <a:buFont typeface="Wingdings" panose="05000000000000000000" pitchFamily="2" charset="2"/>
              <a:buChar char="l"/>
            </a:pPr>
            <a:r>
              <a:rPr lang="zh-CN" altLang="en-US" sz="1600" kern="0" dirty="0">
                <a:solidFill>
                  <a:srgbClr val="000000">
                    <a:lumMod val="85000"/>
                    <a:lumOff val="15000"/>
                  </a:srgbClr>
                </a:solidFill>
                <a:latin typeface="+mn-ea"/>
                <a:cs typeface="+mn-ea"/>
              </a:rPr>
              <a:t>对应不同级别的</a:t>
            </a:r>
            <a:r>
              <a:rPr lang="en-US" altLang="zh-CN" sz="1600" kern="0" dirty="0">
                <a:solidFill>
                  <a:srgbClr val="000000">
                    <a:lumMod val="85000"/>
                    <a:lumOff val="15000"/>
                  </a:srgbClr>
                </a:solidFill>
                <a:latin typeface="+mn-ea"/>
                <a:cs typeface="+mn-ea"/>
              </a:rPr>
              <a:t>MCI</a:t>
            </a:r>
            <a:r>
              <a:rPr lang="zh-CN" altLang="en-US" sz="1600" kern="0" dirty="0">
                <a:solidFill>
                  <a:srgbClr val="000000">
                    <a:lumMod val="85000"/>
                    <a:lumOff val="15000"/>
                  </a:srgbClr>
                </a:solidFill>
                <a:latin typeface="+mn-ea"/>
                <a:cs typeface="+mn-ea"/>
              </a:rPr>
              <a:t>人群一次多组分运动的运动内容与运动频率</a:t>
            </a:r>
          </a:p>
        </p:txBody>
      </p:sp>
      <p:sp>
        <p:nvSpPr>
          <p:cNvPr id="23" name="矩形 22"/>
          <p:cNvSpPr/>
          <p:nvPr>
            <p:custDataLst>
              <p:tags r:id="rId6"/>
            </p:custDataLst>
          </p:nvPr>
        </p:nvSpPr>
        <p:spPr>
          <a:xfrm>
            <a:off x="4477585" y="4497387"/>
            <a:ext cx="2453640" cy="441960"/>
          </a:xfrm>
          <a:prstGeom prst="rect">
            <a:avLst/>
          </a:prstGeom>
          <a:noFill/>
        </p:spPr>
        <p:txBody>
          <a:bodyPr wrap="square" lIns="0" tIns="0" rIns="0" bIns="0" rtlCol="0" anchor="b">
            <a:noAutofit/>
          </a:bodyPr>
          <a:lstStyle/>
          <a:p>
            <a:pPr algn="ctr">
              <a:spcBef>
                <a:spcPct val="0"/>
              </a:spcBef>
              <a:spcAft>
                <a:spcPct val="0"/>
              </a:spcAft>
            </a:pPr>
            <a:r>
              <a:rPr lang="zh-CN" altLang="en-US" sz="2000" b="1" kern="0" dirty="0">
                <a:solidFill>
                  <a:schemeClr val="accent1"/>
                </a:solidFill>
                <a:latin typeface="+mn-ea"/>
                <a:cs typeface="+mn-ea"/>
              </a:rPr>
              <a:t>体能训练轮状图</a:t>
            </a:r>
          </a:p>
        </p:txBody>
      </p:sp>
      <p:sp>
        <p:nvSpPr>
          <p:cNvPr id="25" name="矩形 24"/>
          <p:cNvSpPr/>
          <p:nvPr>
            <p:custDataLst>
              <p:tags r:id="rId7"/>
            </p:custDataLst>
          </p:nvPr>
        </p:nvSpPr>
        <p:spPr>
          <a:xfrm>
            <a:off x="8332510" y="4949582"/>
            <a:ext cx="3457893" cy="1056640"/>
          </a:xfrm>
          <a:prstGeom prst="rect">
            <a:avLst/>
          </a:prstGeom>
          <a:noFill/>
        </p:spPr>
        <p:txBody>
          <a:bodyPr wrap="square" lIns="0" tIns="0" rIns="0" bIns="0" rtlCol="0" anchor="t" anchorCtr="0">
            <a:noAutofit/>
          </a:bodyPr>
          <a:lstStyle/>
          <a:p>
            <a:pPr marL="285750" indent="-285750" algn="l" defTabSz="913130">
              <a:lnSpc>
                <a:spcPct val="150000"/>
              </a:lnSpc>
              <a:buFont typeface="Wingdings" panose="05000000000000000000" pitchFamily="2" charset="2"/>
              <a:buChar char="l"/>
            </a:pPr>
            <a:r>
              <a:rPr lang="zh-CN" altLang="en-US" sz="1600" dirty="0">
                <a:cs typeface="+mn-ea"/>
                <a:sym typeface="+mn-lt"/>
              </a:rPr>
              <a:t>运动周期和总运动次数，运动频率</a:t>
            </a:r>
          </a:p>
          <a:p>
            <a:pPr marL="285750" indent="-285750" algn="l" defTabSz="913130">
              <a:lnSpc>
                <a:spcPct val="150000"/>
              </a:lnSpc>
              <a:buFont typeface="Wingdings" panose="05000000000000000000" pitchFamily="2" charset="2"/>
              <a:buChar char="l"/>
            </a:pPr>
            <a:r>
              <a:rPr lang="zh-CN" altLang="en-US" sz="1600" dirty="0">
                <a:cs typeface="+mn-ea"/>
                <a:sym typeface="+mn-lt"/>
              </a:rPr>
              <a:t>注意事项</a:t>
            </a:r>
          </a:p>
          <a:p>
            <a:pPr marL="285750" indent="-285750" algn="l" defTabSz="913130">
              <a:lnSpc>
                <a:spcPct val="150000"/>
              </a:lnSpc>
              <a:buFont typeface="Wingdings" panose="05000000000000000000" pitchFamily="2" charset="2"/>
              <a:buChar char="l"/>
            </a:pPr>
            <a:r>
              <a:rPr lang="zh-CN" altLang="en-US" sz="1600" dirty="0">
                <a:cs typeface="+mn-ea"/>
                <a:sym typeface="+mn-lt"/>
              </a:rPr>
              <a:t>每个动作的详细文字和图片指导</a:t>
            </a:r>
            <a:endParaRPr lang="zh-CN" altLang="en-US" sz="1600" kern="0" dirty="0">
              <a:solidFill>
                <a:srgbClr val="000000">
                  <a:lumMod val="85000"/>
                  <a:lumOff val="15000"/>
                </a:srgbClr>
              </a:solidFill>
              <a:latin typeface="+mn-ea"/>
              <a:cs typeface="+mn-ea"/>
            </a:endParaRPr>
          </a:p>
        </p:txBody>
      </p:sp>
      <p:sp>
        <p:nvSpPr>
          <p:cNvPr id="26" name="矩形 25"/>
          <p:cNvSpPr/>
          <p:nvPr>
            <p:custDataLst>
              <p:tags r:id="rId8"/>
            </p:custDataLst>
          </p:nvPr>
        </p:nvSpPr>
        <p:spPr>
          <a:xfrm>
            <a:off x="8160743" y="4463732"/>
            <a:ext cx="2453640" cy="441960"/>
          </a:xfrm>
          <a:prstGeom prst="rect">
            <a:avLst/>
          </a:prstGeom>
          <a:noFill/>
        </p:spPr>
        <p:txBody>
          <a:bodyPr wrap="square" lIns="0" tIns="0" rIns="0" bIns="0" rtlCol="0" anchor="b">
            <a:noAutofit/>
          </a:bodyPr>
          <a:lstStyle/>
          <a:p>
            <a:pPr algn="ctr">
              <a:spcBef>
                <a:spcPct val="0"/>
              </a:spcBef>
              <a:spcAft>
                <a:spcPct val="0"/>
              </a:spcAft>
            </a:pPr>
            <a:r>
              <a:rPr lang="zh-CN" altLang="en-US" sz="2000" b="1" kern="0" dirty="0">
                <a:solidFill>
                  <a:schemeClr val="accent1"/>
                </a:solidFill>
                <a:latin typeface="+mn-ea"/>
                <a:cs typeface="+mn-ea"/>
              </a:rPr>
              <a:t>运动训练手册</a:t>
            </a:r>
          </a:p>
        </p:txBody>
      </p:sp>
      <p:pic>
        <p:nvPicPr>
          <p:cNvPr id="27" name="图片 26" descr="屏幕截图_10-12-2024_11239_vivifrail.com"/>
          <p:cNvPicPr>
            <a:picLocks noChangeAspect="1"/>
          </p:cNvPicPr>
          <p:nvPr/>
        </p:nvPicPr>
        <p:blipFill>
          <a:blip r:embed="rId10"/>
          <a:srcRect l="8936"/>
          <a:stretch>
            <a:fillRect/>
          </a:stretch>
        </p:blipFill>
        <p:spPr>
          <a:xfrm>
            <a:off x="1076048" y="1795854"/>
            <a:ext cx="1824990" cy="2629535"/>
          </a:xfrm>
          <a:prstGeom prst="rect">
            <a:avLst/>
          </a:prstGeom>
        </p:spPr>
      </p:pic>
      <p:pic>
        <p:nvPicPr>
          <p:cNvPr id="29" name="图片 28"/>
          <p:cNvPicPr>
            <a:picLocks noChangeAspect="1"/>
          </p:cNvPicPr>
          <p:nvPr/>
        </p:nvPicPr>
        <p:blipFill>
          <a:blip r:embed="rId11"/>
          <a:stretch>
            <a:fillRect/>
          </a:stretch>
        </p:blipFill>
        <p:spPr>
          <a:xfrm>
            <a:off x="3921760" y="1802130"/>
            <a:ext cx="3486150" cy="2550795"/>
          </a:xfrm>
          <a:prstGeom prst="rect">
            <a:avLst/>
          </a:prstGeom>
        </p:spPr>
      </p:pic>
      <p:pic>
        <p:nvPicPr>
          <p:cNvPr id="30" name="图片 29"/>
          <p:cNvPicPr>
            <a:picLocks noChangeAspect="1"/>
          </p:cNvPicPr>
          <p:nvPr/>
        </p:nvPicPr>
        <p:blipFill>
          <a:blip r:embed="rId12"/>
          <a:stretch>
            <a:fillRect/>
          </a:stretch>
        </p:blipFill>
        <p:spPr>
          <a:xfrm>
            <a:off x="8360410" y="1795780"/>
            <a:ext cx="1969135" cy="2695575"/>
          </a:xfrm>
          <a:prstGeom prst="rect">
            <a:avLst/>
          </a:prstGeom>
        </p:spPr>
      </p:pic>
      <p:sp>
        <p:nvSpPr>
          <p:cNvPr id="3" name="矩形 2">
            <a:extLst>
              <a:ext uri="{FF2B5EF4-FFF2-40B4-BE49-F238E27FC236}">
                <a16:creationId xmlns:a16="http://schemas.microsoft.com/office/drawing/2014/main" id="{50AA22BB-420C-E3FE-F41F-1459D0019147}"/>
              </a:ext>
            </a:extLst>
          </p:cNvPr>
          <p:cNvSpPr/>
          <p:nvPr/>
        </p:nvSpPr>
        <p:spPr>
          <a:xfrm>
            <a:off x="0" y="13630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6" name="图示 15">
            <a:extLst>
              <a:ext uri="{FF2B5EF4-FFF2-40B4-BE49-F238E27FC236}">
                <a16:creationId xmlns:a16="http://schemas.microsoft.com/office/drawing/2014/main" id="{A3EB6816-ABE9-791F-BE1D-72ECA08E75DF}"/>
              </a:ext>
            </a:extLst>
          </p:cNvPr>
          <p:cNvGraphicFramePr/>
          <p:nvPr>
            <p:extLst>
              <p:ext uri="{D42A27DB-BD31-4B8C-83A1-F6EECF244321}">
                <p14:modId xmlns:p14="http://schemas.microsoft.com/office/powerpoint/2010/main" val="3952188642"/>
              </p:ext>
            </p:extLst>
          </p:nvPr>
        </p:nvGraphicFramePr>
        <p:xfrm>
          <a:off x="198940" y="252124"/>
          <a:ext cx="10650854" cy="52752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7" name="灯片编号占位符 16">
            <a:extLst>
              <a:ext uri="{FF2B5EF4-FFF2-40B4-BE49-F238E27FC236}">
                <a16:creationId xmlns:a16="http://schemas.microsoft.com/office/drawing/2014/main" id="{B3403638-65C9-0C3C-09C8-13FA5FA4BF16}"/>
              </a:ext>
            </a:extLst>
          </p:cNvPr>
          <p:cNvSpPr>
            <a:spLocks noGrp="1"/>
          </p:cNvSpPr>
          <p:nvPr>
            <p:ph type="sldNum" sz="quarter" idx="12"/>
          </p:nvPr>
        </p:nvSpPr>
        <p:spPr/>
        <p:txBody>
          <a:bodyPr/>
          <a:lstStyle/>
          <a:p>
            <a:fld id="{49AE70B2-8BF9-45C0-BB95-33D1B9D3A854}" type="slidenum">
              <a:rPr lang="zh-CN" altLang="en-US" smtClean="0"/>
              <a:t>8</a:t>
            </a:fld>
            <a:endParaRPr lang="zh-CN" altLang="en-US"/>
          </a:p>
        </p:txBody>
      </p:sp>
    </p:spTree>
    <p:custDataLst>
      <p:tags r:id="rId2"/>
    </p:custData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697230" y="1438910"/>
            <a:ext cx="10790555" cy="1476375"/>
          </a:xfrm>
          <a:prstGeom prst="rect">
            <a:avLst/>
          </a:prstGeom>
          <a:noFill/>
        </p:spPr>
        <p:txBody>
          <a:bodyPr wrap="square">
            <a:spAutoFit/>
          </a:bodyPr>
          <a:lstStyle/>
          <a:p>
            <a:pPr defTabSz="913130">
              <a:lnSpc>
                <a:spcPct val="150000"/>
              </a:lnSpc>
              <a:buFont typeface="Arial" panose="020B0604020202020204" pitchFamily="34" charset="0"/>
              <a:buNone/>
            </a:pPr>
            <a:r>
              <a:rPr lang="en-US" altLang="zh-CN" sz="1800">
                <a:cs typeface="+mn-ea"/>
                <a:sym typeface="+mn-lt"/>
              </a:rPr>
              <a:t>       </a:t>
            </a:r>
            <a:r>
              <a:rPr lang="zh-CN" altLang="en-US" sz="2000" dirty="0">
                <a:cs typeface="+mn-ea"/>
                <a:sym typeface="+mn-lt"/>
              </a:rPr>
              <a:t>近年来，国家心理健康和精神卫生防治中心倡导开展精神障碍社区防治与康复及居家照护融合发展项目，浙江省某地级市医院选择部分社区作为试点</a:t>
            </a:r>
            <a:r>
              <a:rPr lang="zh-CN" altLang="en-US" sz="2000" dirty="0">
                <a:solidFill>
                  <a:srgbClr val="0070C0"/>
                </a:solidFill>
                <a:cs typeface="+mn-ea"/>
                <a:sym typeface="+mn-lt"/>
              </a:rPr>
              <a:t>组织开展轻度认知障碍患者的</a:t>
            </a:r>
            <a:r>
              <a:rPr lang="en-US" altLang="zh-CN" sz="2000" dirty="0" err="1">
                <a:solidFill>
                  <a:srgbClr val="0070C0"/>
                </a:solidFill>
                <a:cs typeface="+mn-ea"/>
                <a:sym typeface="+mn-lt"/>
              </a:rPr>
              <a:t>Vivifrail</a:t>
            </a:r>
            <a:r>
              <a:rPr lang="zh-CN" altLang="en-US" sz="2000" dirty="0">
                <a:solidFill>
                  <a:srgbClr val="0070C0"/>
                </a:solidFill>
                <a:cs typeface="+mn-ea"/>
                <a:sym typeface="+mn-lt"/>
              </a:rPr>
              <a:t>多组分运动</a:t>
            </a:r>
            <a:r>
              <a:rPr lang="zh-CN" altLang="en-US" sz="2000" dirty="0">
                <a:cs typeface="+mn-ea"/>
                <a:sym typeface="+mn-lt"/>
              </a:rPr>
              <a:t>。</a:t>
            </a:r>
          </a:p>
        </p:txBody>
      </p:sp>
      <p:pic>
        <p:nvPicPr>
          <p:cNvPr id="5" name="图片 4" descr="bb0ae4a809a87b22eeae3cdbcb75808"/>
          <p:cNvPicPr>
            <a:picLocks noChangeAspect="1"/>
          </p:cNvPicPr>
          <p:nvPr/>
        </p:nvPicPr>
        <p:blipFill>
          <a:blip r:embed="rId3"/>
          <a:stretch>
            <a:fillRect/>
          </a:stretch>
        </p:blipFill>
        <p:spPr>
          <a:xfrm>
            <a:off x="531829" y="3014505"/>
            <a:ext cx="3563585" cy="26726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图片 2" descr="c8ca3d0187532e40dfa3c5317a9c22e"/>
          <p:cNvPicPr>
            <a:picLocks noChangeAspect="1"/>
          </p:cNvPicPr>
          <p:nvPr/>
        </p:nvPicPr>
        <p:blipFill>
          <a:blip r:embed="rId4"/>
          <a:stretch>
            <a:fillRect/>
          </a:stretch>
        </p:blipFill>
        <p:spPr>
          <a:xfrm>
            <a:off x="4349750" y="3077210"/>
            <a:ext cx="3421380" cy="267144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rcRect r="15512"/>
          <a:stretch>
            <a:fillRect/>
          </a:stretch>
        </p:blipFill>
        <p:spPr>
          <a:xfrm>
            <a:off x="8083550" y="3040380"/>
            <a:ext cx="3416935" cy="267271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矩形 10">
            <a:extLst>
              <a:ext uri="{FF2B5EF4-FFF2-40B4-BE49-F238E27FC236}">
                <a16:creationId xmlns:a16="http://schemas.microsoft.com/office/drawing/2014/main" id="{2015795B-6CBA-025C-97A0-D3C853BFD6E1}"/>
              </a:ext>
            </a:extLst>
          </p:cNvPr>
          <p:cNvSpPr/>
          <p:nvPr/>
        </p:nvSpPr>
        <p:spPr>
          <a:xfrm>
            <a:off x="0" y="13630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4" name="图示 13">
            <a:extLst>
              <a:ext uri="{FF2B5EF4-FFF2-40B4-BE49-F238E27FC236}">
                <a16:creationId xmlns:a16="http://schemas.microsoft.com/office/drawing/2014/main" id="{0245CEBD-A6EB-2A39-0F36-C20EDB7594DF}"/>
              </a:ext>
            </a:extLst>
          </p:cNvPr>
          <p:cNvGraphicFramePr/>
          <p:nvPr>
            <p:extLst>
              <p:ext uri="{D42A27DB-BD31-4B8C-83A1-F6EECF244321}">
                <p14:modId xmlns:p14="http://schemas.microsoft.com/office/powerpoint/2010/main" val="2857344392"/>
              </p:ext>
            </p:extLst>
          </p:nvPr>
        </p:nvGraphicFramePr>
        <p:xfrm>
          <a:off x="198940" y="252124"/>
          <a:ext cx="10650854" cy="52752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5" name="灯片编号占位符 14">
            <a:extLst>
              <a:ext uri="{FF2B5EF4-FFF2-40B4-BE49-F238E27FC236}">
                <a16:creationId xmlns:a16="http://schemas.microsoft.com/office/drawing/2014/main" id="{C44B7BB3-5E13-3B29-9181-42F1A1781DF0}"/>
              </a:ext>
            </a:extLst>
          </p:cNvPr>
          <p:cNvSpPr>
            <a:spLocks noGrp="1"/>
          </p:cNvSpPr>
          <p:nvPr>
            <p:ph type="sldNum" sz="quarter" idx="12"/>
          </p:nvPr>
        </p:nvSpPr>
        <p:spPr/>
        <p:txBody>
          <a:bodyPr/>
          <a:lstStyle/>
          <a:p>
            <a:fld id="{49AE70B2-8BF9-45C0-BB95-33D1B9D3A854}" type="slidenum">
              <a:rPr lang="zh-CN" altLang="en-US" smtClean="0"/>
              <a:t>9</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椭圆 75"/>
          <p:cNvSpPr/>
          <p:nvPr>
            <p:custDataLst>
              <p:tags r:id="rId2"/>
            </p:custDataLst>
          </p:nvPr>
        </p:nvSpPr>
        <p:spPr>
          <a:xfrm>
            <a:off x="3856722" y="1404620"/>
            <a:ext cx="4326890" cy="4326890"/>
          </a:xfrm>
          <a:prstGeom prst="ellipse">
            <a:avLst/>
          </a:prstGeom>
          <a:gradFill>
            <a:gsLst>
              <a:gs pos="0">
                <a:schemeClr val="accent1">
                  <a:lumMod val="20000"/>
                  <a:lumOff val="80000"/>
                  <a:alpha val="0"/>
                </a:schemeClr>
              </a:gs>
              <a:gs pos="100000">
                <a:schemeClr val="accent1">
                  <a:lumMod val="20000"/>
                  <a:lumOff val="80000"/>
                  <a:alpha val="51000"/>
                </a:schemeClr>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pitchFamily="34" charset="-122"/>
              <a:sym typeface="+mn-ea"/>
            </a:endParaRPr>
          </a:p>
        </p:txBody>
      </p:sp>
      <p:sp>
        <p:nvSpPr>
          <p:cNvPr id="77" name="椭圆 76"/>
          <p:cNvSpPr/>
          <p:nvPr>
            <p:custDataLst>
              <p:tags r:id="rId3"/>
            </p:custDataLst>
          </p:nvPr>
        </p:nvSpPr>
        <p:spPr>
          <a:xfrm>
            <a:off x="4896217" y="2444115"/>
            <a:ext cx="2247900" cy="2247900"/>
          </a:xfrm>
          <a:prstGeom prst="ellipse">
            <a:avLst/>
          </a:prstGeom>
          <a:solidFill>
            <a:schemeClr val="accent1">
              <a:lumMod val="20000"/>
              <a:lumOff val="80000"/>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lt1"/>
              </a:solidFill>
              <a:cs typeface="微软雅黑" panose="020B0503020204020204" pitchFamily="34" charset="-122"/>
              <a:sym typeface="+mn-ea"/>
            </a:endParaRPr>
          </a:p>
        </p:txBody>
      </p:sp>
      <p:sp>
        <p:nvSpPr>
          <p:cNvPr id="78" name="椭圆 77"/>
          <p:cNvSpPr/>
          <p:nvPr>
            <p:custDataLst>
              <p:tags r:id="rId4"/>
            </p:custDataLst>
          </p:nvPr>
        </p:nvSpPr>
        <p:spPr>
          <a:xfrm>
            <a:off x="5048617" y="2595880"/>
            <a:ext cx="1944000" cy="1944000"/>
          </a:xfrm>
          <a:prstGeom prst="ellipse">
            <a:avLst/>
          </a:prstGeom>
          <a:gradFill>
            <a:gsLst>
              <a:gs pos="100000">
                <a:schemeClr val="accent1">
                  <a:alpha val="100000"/>
                </a:schemeClr>
              </a:gs>
              <a:gs pos="50000">
                <a:schemeClr val="accent1">
                  <a:lumMod val="80000"/>
                  <a:lumOff val="20000"/>
                  <a:alpha val="100000"/>
                </a:schemeClr>
              </a:gs>
              <a:gs pos="0">
                <a:schemeClr val="accent1">
                  <a:lumMod val="60000"/>
                  <a:lumOff val="40000"/>
                  <a:alpha val="100000"/>
                </a:schemeClr>
              </a:gs>
            </a:gsLst>
            <a:lin ang="16200000" scaled="0"/>
          </a:gradFill>
          <a:ln>
            <a:noFill/>
          </a:ln>
          <a:effectLst>
            <a:outerShdw blurRad="215900" dist="38100" dir="2700000" algn="tl"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sz="2000" b="1">
              <a:solidFill>
                <a:srgbClr val="FFFFFF"/>
              </a:solidFill>
              <a:latin typeface="+mj-ea"/>
              <a:ea typeface="+mj-ea"/>
              <a:cs typeface="微软雅黑" panose="020B0503020204020204" pitchFamily="34" charset="-122"/>
              <a:sym typeface="+mn-ea"/>
            </a:endParaRPr>
          </a:p>
        </p:txBody>
      </p:sp>
      <p:sp>
        <p:nvSpPr>
          <p:cNvPr id="79" name="矩形 78"/>
          <p:cNvSpPr/>
          <p:nvPr>
            <p:custDataLst>
              <p:tags r:id="rId5"/>
            </p:custDataLst>
          </p:nvPr>
        </p:nvSpPr>
        <p:spPr>
          <a:xfrm>
            <a:off x="7793029" y="4836795"/>
            <a:ext cx="3613150" cy="438150"/>
          </a:xfrm>
          <a:prstGeom prst="rect">
            <a:avLst/>
          </a:prstGeom>
          <a:noFill/>
        </p:spPr>
        <p:txBody>
          <a:bodyPr wrap="square" lIns="0" tIns="0" rIns="0" bIns="0" rtlCol="0" anchor="b">
            <a:noAutofit/>
          </a:bodyPr>
          <a:lstStyle/>
          <a:p>
            <a:pPr>
              <a:spcBef>
                <a:spcPct val="0"/>
              </a:spcBef>
              <a:spcAft>
                <a:spcPct val="0"/>
              </a:spcAft>
            </a:pPr>
            <a:r>
              <a:rPr lang="zh-CN" altLang="en-US" sz="2800" b="1" dirty="0">
                <a:solidFill>
                  <a:schemeClr val="accent1"/>
                </a:solidFill>
                <a:latin typeface="+mn-ea"/>
                <a:cs typeface="+mn-ea"/>
              </a:rPr>
              <a:t>运动时间无法坚持</a:t>
            </a:r>
          </a:p>
        </p:txBody>
      </p:sp>
      <p:sp>
        <p:nvSpPr>
          <p:cNvPr id="80" name="椭圆 79"/>
          <p:cNvSpPr/>
          <p:nvPr>
            <p:custDataLst>
              <p:tags r:id="rId6"/>
            </p:custDataLst>
          </p:nvPr>
        </p:nvSpPr>
        <p:spPr>
          <a:xfrm>
            <a:off x="4301857" y="1849755"/>
            <a:ext cx="3436620" cy="3437255"/>
          </a:xfrm>
          <a:prstGeom prst="ellipse">
            <a:avLst/>
          </a:prstGeom>
          <a:noFill/>
          <a:ln>
            <a:solidFill>
              <a:schemeClr val="accent1"/>
            </a:solidFill>
          </a:ln>
          <a:effectLst>
            <a:outerShdw blurRad="50800" dist="38100" dir="2700000" algn="tl"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微软雅黑" panose="020B0503020204020204" pitchFamily="34" charset="-122"/>
            </a:endParaRPr>
          </a:p>
        </p:txBody>
      </p:sp>
      <p:sp>
        <p:nvSpPr>
          <p:cNvPr id="82" name="椭圆 81"/>
          <p:cNvSpPr/>
          <p:nvPr>
            <p:custDataLst>
              <p:tags r:id="rId7"/>
            </p:custDataLst>
          </p:nvPr>
        </p:nvSpPr>
        <p:spPr>
          <a:xfrm rot="300000">
            <a:off x="7450822" y="3272155"/>
            <a:ext cx="580390" cy="580390"/>
          </a:xfrm>
          <a:prstGeom prst="ellipse">
            <a:avLst/>
          </a:prstGeom>
          <a:gradFill>
            <a:gsLst>
              <a:gs pos="50000">
                <a:schemeClr val="accent1">
                  <a:lumMod val="80000"/>
                  <a:lumOff val="20000"/>
                  <a:alpha val="100000"/>
                </a:schemeClr>
              </a:gs>
              <a:gs pos="100000">
                <a:schemeClr val="accent1">
                  <a:alpha val="100000"/>
                </a:schemeClr>
              </a:gs>
              <a:gs pos="0">
                <a:schemeClr val="accent1">
                  <a:lumMod val="60000"/>
                  <a:lumOff val="40000"/>
                  <a:alpha val="100000"/>
                </a:schemeClr>
              </a:gs>
            </a:gsLst>
            <a:lin ang="18900000" scaled="0"/>
          </a:gradFill>
          <a:ln>
            <a:noFill/>
          </a:ln>
          <a:effectLst>
            <a:outerShdw blurRad="139700" dist="50800" dir="2700000" algn="tl"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pitchFamily="34" charset="-122"/>
              <a:sym typeface="+mn-ea"/>
            </a:endParaRPr>
          </a:p>
        </p:txBody>
      </p:sp>
      <p:sp>
        <p:nvSpPr>
          <p:cNvPr id="83" name="椭圆 82"/>
          <p:cNvSpPr/>
          <p:nvPr>
            <p:custDataLst>
              <p:tags r:id="rId8"/>
            </p:custDataLst>
          </p:nvPr>
        </p:nvSpPr>
        <p:spPr>
          <a:xfrm rot="300000">
            <a:off x="4380597" y="4344035"/>
            <a:ext cx="580390" cy="580390"/>
          </a:xfrm>
          <a:prstGeom prst="ellipse">
            <a:avLst/>
          </a:prstGeom>
          <a:gradFill>
            <a:gsLst>
              <a:gs pos="50000">
                <a:schemeClr val="accent1">
                  <a:lumMod val="80000"/>
                  <a:lumOff val="20000"/>
                  <a:alpha val="100000"/>
                </a:schemeClr>
              </a:gs>
              <a:gs pos="100000">
                <a:schemeClr val="accent1">
                  <a:alpha val="100000"/>
                </a:schemeClr>
              </a:gs>
              <a:gs pos="0">
                <a:schemeClr val="accent1">
                  <a:lumMod val="60000"/>
                  <a:lumOff val="40000"/>
                  <a:alpha val="100000"/>
                </a:schemeClr>
              </a:gs>
            </a:gsLst>
            <a:lin ang="18900000" scaled="0"/>
          </a:gradFill>
          <a:ln>
            <a:noFill/>
          </a:ln>
          <a:effectLst>
            <a:outerShdw blurRad="139700" dist="50800" dir="2700000" algn="tl"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pitchFamily="34" charset="-122"/>
              <a:sym typeface="+mn-ea"/>
            </a:endParaRPr>
          </a:p>
        </p:txBody>
      </p:sp>
      <p:sp>
        <p:nvSpPr>
          <p:cNvPr id="84" name="椭圆 83"/>
          <p:cNvSpPr/>
          <p:nvPr>
            <p:custDataLst>
              <p:tags r:id="rId9"/>
            </p:custDataLst>
          </p:nvPr>
        </p:nvSpPr>
        <p:spPr>
          <a:xfrm rot="300000">
            <a:off x="6539597" y="4781550"/>
            <a:ext cx="580390" cy="580390"/>
          </a:xfrm>
          <a:prstGeom prst="ellipse">
            <a:avLst/>
          </a:prstGeom>
          <a:gradFill>
            <a:gsLst>
              <a:gs pos="50000">
                <a:schemeClr val="accent1">
                  <a:lumMod val="80000"/>
                  <a:lumOff val="20000"/>
                  <a:alpha val="100000"/>
                </a:schemeClr>
              </a:gs>
              <a:gs pos="100000">
                <a:schemeClr val="accent1">
                  <a:alpha val="100000"/>
                </a:schemeClr>
              </a:gs>
              <a:gs pos="0">
                <a:schemeClr val="accent1">
                  <a:lumMod val="60000"/>
                  <a:lumOff val="40000"/>
                  <a:alpha val="100000"/>
                </a:schemeClr>
              </a:gs>
            </a:gsLst>
            <a:lin ang="18900000" scaled="0"/>
          </a:gradFill>
          <a:ln>
            <a:noFill/>
          </a:ln>
          <a:effectLst>
            <a:outerShdw blurRad="139700" dist="50800" dir="2700000" algn="tl"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pitchFamily="34" charset="-122"/>
              <a:sym typeface="+mn-ea"/>
            </a:endParaRPr>
          </a:p>
        </p:txBody>
      </p:sp>
      <p:sp>
        <p:nvSpPr>
          <p:cNvPr id="85" name="椭圆 84"/>
          <p:cNvSpPr/>
          <p:nvPr>
            <p:custDataLst>
              <p:tags r:id="rId10"/>
            </p:custDataLst>
          </p:nvPr>
        </p:nvSpPr>
        <p:spPr>
          <a:xfrm rot="300000">
            <a:off x="6539597" y="1717675"/>
            <a:ext cx="580390" cy="580390"/>
          </a:xfrm>
          <a:prstGeom prst="ellipse">
            <a:avLst/>
          </a:prstGeom>
          <a:gradFill>
            <a:gsLst>
              <a:gs pos="50000">
                <a:schemeClr val="accent1">
                  <a:alpha val="100000"/>
                </a:schemeClr>
              </a:gs>
              <a:gs pos="0">
                <a:schemeClr val="accent1">
                  <a:lumMod val="60000"/>
                  <a:lumOff val="40000"/>
                  <a:alpha val="100000"/>
                </a:schemeClr>
              </a:gs>
              <a:gs pos="100000">
                <a:schemeClr val="accent1">
                  <a:alpha val="100000"/>
                </a:schemeClr>
              </a:gs>
            </a:gsLst>
            <a:lin ang="18900000" scaled="0"/>
          </a:gradFill>
          <a:ln>
            <a:noFill/>
          </a:ln>
          <a:effectLst>
            <a:outerShdw blurRad="139700" dist="50800" dir="2700000" algn="tl"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lt1"/>
              </a:solidFill>
              <a:cs typeface="微软雅黑" panose="020B0503020204020204" pitchFamily="34" charset="-122"/>
              <a:sym typeface="+mn-ea"/>
            </a:endParaRPr>
          </a:p>
        </p:txBody>
      </p:sp>
      <p:sp>
        <p:nvSpPr>
          <p:cNvPr id="86" name="弧形 85"/>
          <p:cNvSpPr/>
          <p:nvPr>
            <p:custDataLst>
              <p:tags r:id="rId11"/>
            </p:custDataLst>
          </p:nvPr>
        </p:nvSpPr>
        <p:spPr>
          <a:xfrm rot="16200000">
            <a:off x="4591417" y="2138680"/>
            <a:ext cx="2849245" cy="2849245"/>
          </a:xfrm>
          <a:prstGeom prst="arc">
            <a:avLst>
              <a:gd name="adj1" fmla="val 19305001"/>
              <a:gd name="adj2" fmla="val 1087993"/>
            </a:avLst>
          </a:prstGeom>
          <a:ln w="6350">
            <a:gradFill>
              <a:gsLst>
                <a:gs pos="0">
                  <a:schemeClr val="accent1">
                    <a:alpha val="0"/>
                  </a:schemeClr>
                </a:gs>
                <a:gs pos="60000">
                  <a:schemeClr val="accent1">
                    <a:alpha val="100000"/>
                  </a:schemeClr>
                </a:gs>
              </a:gsLst>
              <a:lin ang="5400000" scaled="1"/>
            </a:gradFill>
            <a:prstDash val="dash"/>
            <a:tailEnd type="triangle"/>
          </a:ln>
          <a:effectLst>
            <a:outerShdw blurRad="50800" dist="38100" dir="2700000" algn="tl" rotWithShape="0">
              <a:schemeClr val="accent1">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pitchFamily="34" charset="-122"/>
            </a:endParaRPr>
          </a:p>
        </p:txBody>
      </p:sp>
      <p:sp>
        <p:nvSpPr>
          <p:cNvPr id="87" name="弧形 86"/>
          <p:cNvSpPr/>
          <p:nvPr>
            <p:custDataLst>
              <p:tags r:id="rId12"/>
            </p:custDataLst>
          </p:nvPr>
        </p:nvSpPr>
        <p:spPr>
          <a:xfrm rot="20520000">
            <a:off x="4591417" y="2138045"/>
            <a:ext cx="2849245" cy="2849245"/>
          </a:xfrm>
          <a:prstGeom prst="arc">
            <a:avLst>
              <a:gd name="adj1" fmla="val 19630616"/>
              <a:gd name="adj2" fmla="val 331570"/>
            </a:avLst>
          </a:prstGeom>
          <a:ln w="6350">
            <a:gradFill>
              <a:gsLst>
                <a:gs pos="0">
                  <a:schemeClr val="accent1">
                    <a:alpha val="0"/>
                  </a:schemeClr>
                </a:gs>
                <a:gs pos="60000">
                  <a:schemeClr val="accent1">
                    <a:alpha val="100000"/>
                  </a:schemeClr>
                </a:gs>
              </a:gsLst>
              <a:lin ang="5400000" scaled="1"/>
            </a:gradFill>
            <a:prstDash val="dash"/>
            <a:tailEnd type="triangle"/>
          </a:ln>
          <a:effectLst>
            <a:outerShdw blurRad="50800" dist="38100" dir="2700000" algn="tl" rotWithShape="0">
              <a:schemeClr val="accent1">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pitchFamily="34" charset="-122"/>
            </a:endParaRPr>
          </a:p>
        </p:txBody>
      </p:sp>
      <p:sp>
        <p:nvSpPr>
          <p:cNvPr id="89" name="矩形 88"/>
          <p:cNvSpPr/>
          <p:nvPr>
            <p:custDataLst>
              <p:tags r:id="rId13"/>
            </p:custDataLst>
          </p:nvPr>
        </p:nvSpPr>
        <p:spPr>
          <a:xfrm>
            <a:off x="7647940" y="1645998"/>
            <a:ext cx="3363595" cy="415925"/>
          </a:xfrm>
          <a:prstGeom prst="rect">
            <a:avLst/>
          </a:prstGeom>
          <a:noFill/>
        </p:spPr>
        <p:txBody>
          <a:bodyPr wrap="square" lIns="0" tIns="0" rIns="0" bIns="0" rtlCol="0" anchor="b">
            <a:noAutofit/>
          </a:bodyPr>
          <a:lstStyle/>
          <a:p>
            <a:pPr>
              <a:spcBef>
                <a:spcPct val="0"/>
              </a:spcBef>
              <a:spcAft>
                <a:spcPct val="0"/>
              </a:spcAft>
            </a:pPr>
            <a:r>
              <a:rPr lang="zh-CN" altLang="en-US" sz="2800" b="1" dirty="0">
                <a:solidFill>
                  <a:schemeClr val="accent1"/>
                </a:solidFill>
                <a:latin typeface="+mn-ea"/>
                <a:cs typeface="+mn-ea"/>
              </a:rPr>
              <a:t>运动频率不规律</a:t>
            </a:r>
          </a:p>
        </p:txBody>
      </p:sp>
      <p:sp>
        <p:nvSpPr>
          <p:cNvPr id="91" name="矩形 90"/>
          <p:cNvSpPr/>
          <p:nvPr>
            <p:custDataLst>
              <p:tags r:id="rId14"/>
            </p:custDataLst>
          </p:nvPr>
        </p:nvSpPr>
        <p:spPr>
          <a:xfrm>
            <a:off x="8368397" y="3191510"/>
            <a:ext cx="3108325" cy="438150"/>
          </a:xfrm>
          <a:prstGeom prst="rect">
            <a:avLst/>
          </a:prstGeom>
          <a:noFill/>
        </p:spPr>
        <p:txBody>
          <a:bodyPr wrap="square" lIns="0" tIns="0" rIns="0" bIns="0" rtlCol="0" anchor="b">
            <a:noAutofit/>
          </a:bodyPr>
          <a:lstStyle/>
          <a:p>
            <a:pPr>
              <a:spcBef>
                <a:spcPct val="0"/>
              </a:spcBef>
              <a:spcAft>
                <a:spcPct val="0"/>
              </a:spcAft>
            </a:pPr>
            <a:r>
              <a:rPr lang="zh-CN" altLang="en-US" sz="2800" b="1" dirty="0">
                <a:solidFill>
                  <a:schemeClr val="accent1"/>
                </a:solidFill>
                <a:latin typeface="+mn-ea"/>
                <a:cs typeface="+mn-ea"/>
              </a:rPr>
              <a:t>缺乏关注运动强度</a:t>
            </a:r>
          </a:p>
        </p:txBody>
      </p:sp>
      <p:sp>
        <p:nvSpPr>
          <p:cNvPr id="93" name="矩形 92"/>
          <p:cNvSpPr/>
          <p:nvPr>
            <p:custDataLst>
              <p:tags r:id="rId15"/>
            </p:custDataLst>
          </p:nvPr>
        </p:nvSpPr>
        <p:spPr>
          <a:xfrm>
            <a:off x="3148697" y="5876169"/>
            <a:ext cx="7990840" cy="533400"/>
          </a:xfrm>
          <a:prstGeom prst="rect">
            <a:avLst/>
          </a:prstGeom>
          <a:noFill/>
        </p:spPr>
        <p:txBody>
          <a:bodyPr wrap="square" lIns="0" tIns="0" rIns="0" bIns="0" rtlCol="0" anchor="b">
            <a:noAutofit/>
          </a:bodyPr>
          <a:lstStyle/>
          <a:p>
            <a:pPr algn="r">
              <a:spcBef>
                <a:spcPct val="0"/>
              </a:spcBef>
              <a:spcAft>
                <a:spcPct val="0"/>
              </a:spcAft>
            </a:pPr>
            <a:r>
              <a:rPr lang="zh-CN" altLang="en-US" sz="3200" b="1" dirty="0">
                <a:solidFill>
                  <a:schemeClr val="accent6"/>
                </a:solidFill>
                <a:latin typeface="+mn-ea"/>
                <a:cs typeface="+mn-ea"/>
              </a:rPr>
              <a:t>健康问题：</a:t>
            </a:r>
            <a:r>
              <a:rPr lang="en-US" altLang="zh-CN" sz="3200" b="1" dirty="0">
                <a:solidFill>
                  <a:schemeClr val="accent6"/>
                </a:solidFill>
                <a:latin typeface="+mn-ea"/>
                <a:cs typeface="+mn-ea"/>
              </a:rPr>
              <a:t>MCI</a:t>
            </a:r>
            <a:r>
              <a:rPr lang="zh-CN" altLang="en-US" sz="3200" b="1" dirty="0">
                <a:solidFill>
                  <a:schemeClr val="accent6"/>
                </a:solidFill>
                <a:latin typeface="+mn-ea"/>
                <a:cs typeface="+mn-ea"/>
              </a:rPr>
              <a:t>老人运动依从性较低？</a:t>
            </a:r>
          </a:p>
        </p:txBody>
      </p:sp>
      <p:sp>
        <p:nvSpPr>
          <p:cNvPr id="95" name="矩形 94"/>
          <p:cNvSpPr/>
          <p:nvPr>
            <p:custDataLst>
              <p:tags r:id="rId16"/>
            </p:custDataLst>
          </p:nvPr>
        </p:nvSpPr>
        <p:spPr>
          <a:xfrm>
            <a:off x="1070040" y="4431453"/>
            <a:ext cx="2998470" cy="533400"/>
          </a:xfrm>
          <a:prstGeom prst="rect">
            <a:avLst/>
          </a:prstGeom>
          <a:noFill/>
        </p:spPr>
        <p:txBody>
          <a:bodyPr wrap="square" lIns="0" tIns="0" rIns="0" bIns="0" rtlCol="0" anchor="b">
            <a:noAutofit/>
          </a:bodyPr>
          <a:lstStyle/>
          <a:p>
            <a:pPr algn="r">
              <a:spcBef>
                <a:spcPct val="0"/>
              </a:spcBef>
              <a:spcAft>
                <a:spcPct val="0"/>
              </a:spcAft>
            </a:pPr>
            <a:r>
              <a:rPr lang="zh-CN" altLang="en-US" sz="2800" b="1" dirty="0">
                <a:solidFill>
                  <a:schemeClr val="accent1"/>
                </a:solidFill>
                <a:latin typeface="+mn-ea"/>
                <a:cs typeface="+mn-ea"/>
              </a:rPr>
              <a:t>运动类型相对单一</a:t>
            </a:r>
          </a:p>
        </p:txBody>
      </p:sp>
      <p:sp>
        <p:nvSpPr>
          <p:cNvPr id="98" name="弧形 97"/>
          <p:cNvSpPr/>
          <p:nvPr>
            <p:custDataLst>
              <p:tags r:id="rId17"/>
            </p:custDataLst>
          </p:nvPr>
        </p:nvSpPr>
        <p:spPr>
          <a:xfrm rot="11880000">
            <a:off x="4591417" y="2138680"/>
            <a:ext cx="2849245" cy="2849245"/>
          </a:xfrm>
          <a:prstGeom prst="arc">
            <a:avLst>
              <a:gd name="adj1" fmla="val 18874957"/>
              <a:gd name="adj2" fmla="val 418709"/>
            </a:avLst>
          </a:prstGeom>
          <a:ln w="6350">
            <a:gradFill>
              <a:gsLst>
                <a:gs pos="0">
                  <a:schemeClr val="accent1">
                    <a:alpha val="0"/>
                  </a:schemeClr>
                </a:gs>
                <a:gs pos="60000">
                  <a:schemeClr val="accent1">
                    <a:alpha val="100000"/>
                  </a:schemeClr>
                </a:gs>
              </a:gsLst>
              <a:lin ang="5400000" scaled="1"/>
            </a:gradFill>
            <a:prstDash val="dash"/>
            <a:tailEnd type="triangle"/>
          </a:ln>
          <a:effectLst>
            <a:outerShdw blurRad="50800" dist="38100" dir="2700000" algn="tl" rotWithShape="0">
              <a:schemeClr val="accent1">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pitchFamily="34" charset="-122"/>
            </a:endParaRPr>
          </a:p>
        </p:txBody>
      </p:sp>
      <p:sp>
        <p:nvSpPr>
          <p:cNvPr id="99" name="弧形 98"/>
          <p:cNvSpPr/>
          <p:nvPr>
            <p:custDataLst>
              <p:tags r:id="rId18"/>
            </p:custDataLst>
          </p:nvPr>
        </p:nvSpPr>
        <p:spPr>
          <a:xfrm rot="7560000">
            <a:off x="4592052" y="2142490"/>
            <a:ext cx="2849245" cy="2849245"/>
          </a:xfrm>
          <a:prstGeom prst="arc">
            <a:avLst>
              <a:gd name="adj1" fmla="val 18435481"/>
              <a:gd name="adj2" fmla="val 229171"/>
            </a:avLst>
          </a:prstGeom>
          <a:ln w="6350">
            <a:gradFill>
              <a:gsLst>
                <a:gs pos="0">
                  <a:schemeClr val="accent1">
                    <a:alpha val="0"/>
                  </a:schemeClr>
                </a:gs>
                <a:gs pos="60000">
                  <a:schemeClr val="accent1">
                    <a:alpha val="100000"/>
                  </a:schemeClr>
                </a:gs>
              </a:gsLst>
              <a:lin ang="5400000" scaled="1"/>
            </a:gradFill>
            <a:prstDash val="dash"/>
            <a:tailEnd type="triangle"/>
          </a:ln>
          <a:effectLst>
            <a:outerShdw blurRad="50800" dist="38100" dir="2700000" algn="tl" rotWithShape="0">
              <a:schemeClr val="accent1">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pitchFamily="34" charset="-122"/>
            </a:endParaRPr>
          </a:p>
        </p:txBody>
      </p:sp>
      <p:sp>
        <p:nvSpPr>
          <p:cNvPr id="100" name="弧形 99"/>
          <p:cNvSpPr/>
          <p:nvPr>
            <p:custDataLst>
              <p:tags r:id="rId19"/>
            </p:custDataLst>
          </p:nvPr>
        </p:nvSpPr>
        <p:spPr>
          <a:xfrm rot="3240000">
            <a:off x="4592052" y="2141855"/>
            <a:ext cx="2849245" cy="2849245"/>
          </a:xfrm>
          <a:prstGeom prst="arc">
            <a:avLst>
              <a:gd name="adj1" fmla="val 18983492"/>
              <a:gd name="adj2" fmla="val 21486586"/>
            </a:avLst>
          </a:prstGeom>
          <a:ln w="6350">
            <a:gradFill>
              <a:gsLst>
                <a:gs pos="0">
                  <a:schemeClr val="accent1">
                    <a:alpha val="0"/>
                  </a:schemeClr>
                </a:gs>
                <a:gs pos="60000">
                  <a:schemeClr val="accent1">
                    <a:alpha val="100000"/>
                  </a:schemeClr>
                </a:gs>
              </a:gsLst>
              <a:lin ang="5400000" scaled="1"/>
            </a:gradFill>
            <a:prstDash val="dash"/>
            <a:tailEnd type="triangle"/>
          </a:ln>
          <a:effectLst>
            <a:outerShdw blurRad="50800" dist="38100" dir="2700000" algn="tl" rotWithShape="0">
              <a:schemeClr val="accent1">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panose="020B0503020204020204" pitchFamily="34" charset="-122"/>
            </a:endParaRPr>
          </a:p>
        </p:txBody>
      </p:sp>
      <p:sp>
        <p:nvSpPr>
          <p:cNvPr id="105" name="矩形 104"/>
          <p:cNvSpPr/>
          <p:nvPr>
            <p:custDataLst>
              <p:tags r:id="rId20"/>
            </p:custDataLst>
          </p:nvPr>
        </p:nvSpPr>
        <p:spPr>
          <a:xfrm>
            <a:off x="5233402" y="3543300"/>
            <a:ext cx="1573530" cy="589280"/>
          </a:xfrm>
          <a:prstGeom prst="rect">
            <a:avLst/>
          </a:prstGeom>
          <a:noFill/>
        </p:spPr>
        <p:txBody>
          <a:bodyPr wrap="square" lIns="0" tIns="0" rIns="0" bIns="0" rtlCol="0" anchor="t" anchorCtr="0">
            <a:noAutofit/>
          </a:bodyPr>
          <a:lstStyle/>
          <a:p>
            <a:pPr algn="ctr">
              <a:spcBef>
                <a:spcPct val="0"/>
              </a:spcBef>
              <a:spcAft>
                <a:spcPct val="0"/>
              </a:spcAft>
            </a:pPr>
            <a:r>
              <a:rPr lang="en-US" altLang="zh-CN" sz="2400" b="1">
                <a:solidFill>
                  <a:schemeClr val="lt1">
                    <a:lumMod val="100000"/>
                  </a:schemeClr>
                </a:solidFill>
                <a:latin typeface="+mn-ea"/>
                <a:cs typeface="+mn-ea"/>
              </a:rPr>
              <a:t>MCI</a:t>
            </a:r>
            <a:r>
              <a:rPr lang="zh-CN" altLang="en-US" sz="2400" b="1">
                <a:solidFill>
                  <a:schemeClr val="lt1">
                    <a:lumMod val="100000"/>
                  </a:schemeClr>
                </a:solidFill>
                <a:latin typeface="+mn-ea"/>
                <a:cs typeface="+mn-ea"/>
              </a:rPr>
              <a:t>老人</a:t>
            </a:r>
          </a:p>
        </p:txBody>
      </p:sp>
      <p:pic>
        <p:nvPicPr>
          <p:cNvPr id="108" name="图片 12" descr="343439383331313b343532303032383bbfcdbba7b9dcc0ed"/>
          <p:cNvPicPr>
            <a:picLocks noChangeAspect="1"/>
          </p:cNvPicPr>
          <p:nvPr>
            <p:custDataLst>
              <p:tags r:id="rId21"/>
            </p:custDataLst>
          </p:nvPr>
        </p:nvPicPr>
        <p:blipFill>
          <a:blip r:embed="rId25">
            <a:extLst>
              <a:ext uri="{96DAC541-7B7A-43D3-8B79-37D633B846F1}">
                <asvg:svgBlip xmlns:asvg="http://schemas.microsoft.com/office/drawing/2016/SVG/main" r:embed="rId26"/>
              </a:ext>
            </a:extLst>
          </a:blip>
          <a:stretch>
            <a:fillRect/>
          </a:stretch>
        </p:blipFill>
        <p:spPr>
          <a:xfrm>
            <a:off x="5629642" y="2921635"/>
            <a:ext cx="758825" cy="586105"/>
          </a:xfrm>
          <a:prstGeom prst="rect">
            <a:avLst/>
          </a:prstGeom>
        </p:spPr>
      </p:pic>
      <p:pic>
        <p:nvPicPr>
          <p:cNvPr id="111" name="图片 110" descr="失败"/>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6575792" y="1748155"/>
            <a:ext cx="507365" cy="507365"/>
          </a:xfrm>
          <a:prstGeom prst="rect">
            <a:avLst/>
          </a:prstGeom>
        </p:spPr>
      </p:pic>
      <p:pic>
        <p:nvPicPr>
          <p:cNvPr id="112" name="图片 111" descr="失败"/>
          <p:cNvPicPr>
            <a:picLocks noChangeAspect="1"/>
          </p:cNvPicPr>
          <p:nvPr/>
        </p:nvPicPr>
        <p:blipFill>
          <a:blip r:embed="rId27">
            <a:extLst>
              <a:ext uri="{96DAC541-7B7A-43D3-8B79-37D633B846F1}">
                <asvg:svgBlip xmlns:asvg="http://schemas.microsoft.com/office/drawing/2016/SVG/main" r:embed="rId29"/>
              </a:ext>
            </a:extLst>
          </a:blip>
          <a:stretch>
            <a:fillRect/>
          </a:stretch>
        </p:blipFill>
        <p:spPr>
          <a:xfrm>
            <a:off x="7514957" y="3308350"/>
            <a:ext cx="507365" cy="507365"/>
          </a:xfrm>
          <a:prstGeom prst="rect">
            <a:avLst/>
          </a:prstGeom>
        </p:spPr>
      </p:pic>
      <p:pic>
        <p:nvPicPr>
          <p:cNvPr id="113" name="图片 112" descr="失败"/>
          <p:cNvPicPr>
            <a:picLocks noChangeAspect="1"/>
          </p:cNvPicPr>
          <p:nvPr/>
        </p:nvPicPr>
        <p:blipFill>
          <a:blip r:embed="rId27">
            <a:extLst>
              <a:ext uri="{96DAC541-7B7A-43D3-8B79-37D633B846F1}">
                <asvg:svgBlip xmlns:asvg="http://schemas.microsoft.com/office/drawing/2016/SVG/main" r:embed="rId29"/>
              </a:ext>
            </a:extLst>
          </a:blip>
          <a:stretch>
            <a:fillRect/>
          </a:stretch>
        </p:blipFill>
        <p:spPr>
          <a:xfrm>
            <a:off x="6575792" y="4813935"/>
            <a:ext cx="507365" cy="507365"/>
          </a:xfrm>
          <a:prstGeom prst="rect">
            <a:avLst/>
          </a:prstGeom>
        </p:spPr>
      </p:pic>
      <p:pic>
        <p:nvPicPr>
          <p:cNvPr id="114" name="图片 113" descr="失败"/>
          <p:cNvPicPr>
            <a:picLocks noChangeAspect="1"/>
          </p:cNvPicPr>
          <p:nvPr/>
        </p:nvPicPr>
        <p:blipFill>
          <a:blip r:embed="rId27">
            <a:extLst>
              <a:ext uri="{96DAC541-7B7A-43D3-8B79-37D633B846F1}">
                <asvg:svgBlip xmlns:asvg="http://schemas.microsoft.com/office/drawing/2016/SVG/main" r:embed="rId29"/>
              </a:ext>
            </a:extLst>
          </a:blip>
          <a:stretch>
            <a:fillRect/>
          </a:stretch>
        </p:blipFill>
        <p:spPr>
          <a:xfrm>
            <a:off x="4417427" y="4403090"/>
            <a:ext cx="507365" cy="507365"/>
          </a:xfrm>
          <a:prstGeom prst="rect">
            <a:avLst/>
          </a:prstGeom>
        </p:spPr>
      </p:pic>
      <p:sp>
        <p:nvSpPr>
          <p:cNvPr id="3" name="矩形 2"/>
          <p:cNvSpPr/>
          <p:nvPr/>
        </p:nvSpPr>
        <p:spPr>
          <a:xfrm>
            <a:off x="3640455" y="5749925"/>
            <a:ext cx="7907655" cy="793115"/>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4471998" y="2197879"/>
            <a:ext cx="561581" cy="562231"/>
            <a:chOff x="4563253" y="2896114"/>
            <a:chExt cx="561581" cy="562231"/>
          </a:xfrm>
        </p:grpSpPr>
        <p:sp>
          <p:nvSpPr>
            <p:cNvPr id="5" name="椭圆 4"/>
            <p:cNvSpPr/>
            <p:nvPr>
              <p:custDataLst>
                <p:tags r:id="rId23"/>
              </p:custDataLst>
            </p:nvPr>
          </p:nvSpPr>
          <p:spPr>
            <a:xfrm rot="300000">
              <a:off x="4563253" y="2896114"/>
              <a:ext cx="561581" cy="561581"/>
            </a:xfrm>
            <a:prstGeom prst="ellipse">
              <a:avLst/>
            </a:prstGeom>
            <a:gradFill>
              <a:gsLst>
                <a:gs pos="50000">
                  <a:schemeClr val="accent1">
                    <a:alpha val="100000"/>
                  </a:schemeClr>
                </a:gs>
                <a:gs pos="0">
                  <a:schemeClr val="accent1">
                    <a:lumMod val="60000"/>
                    <a:lumOff val="40000"/>
                    <a:alpha val="100000"/>
                  </a:schemeClr>
                </a:gs>
                <a:gs pos="100000">
                  <a:schemeClr val="accent1">
                    <a:alpha val="100000"/>
                  </a:schemeClr>
                </a:gs>
              </a:gsLst>
              <a:lin ang="18900000" scaled="0"/>
            </a:gradFill>
            <a:ln>
              <a:noFill/>
            </a:ln>
            <a:effectLst>
              <a:outerShdw blurRad="139700" dist="50800" dir="2700000" algn="tl" rotWithShape="0">
                <a:schemeClr val="accent1">
                  <a:lumMod val="75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lt1"/>
                </a:solidFill>
                <a:cs typeface="微软雅黑" panose="020B0503020204020204" pitchFamily="34" charset="-122"/>
                <a:sym typeface="+mn-ea"/>
              </a:endParaRPr>
            </a:p>
          </p:txBody>
        </p:sp>
        <p:pic>
          <p:nvPicPr>
            <p:cNvPr id="4" name="图片 3" descr="失败"/>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4601210" y="2950980"/>
              <a:ext cx="507365" cy="507365"/>
            </a:xfrm>
            <a:prstGeom prst="rect">
              <a:avLst/>
            </a:prstGeom>
          </p:spPr>
        </p:pic>
      </p:grpSp>
      <p:sp>
        <p:nvSpPr>
          <p:cNvPr id="11" name="矩形 10"/>
          <p:cNvSpPr/>
          <p:nvPr>
            <p:custDataLst>
              <p:tags r:id="rId22"/>
            </p:custDataLst>
          </p:nvPr>
        </p:nvSpPr>
        <p:spPr>
          <a:xfrm>
            <a:off x="657657" y="2206384"/>
            <a:ext cx="3363595" cy="415925"/>
          </a:xfrm>
          <a:prstGeom prst="rect">
            <a:avLst/>
          </a:prstGeom>
          <a:noFill/>
        </p:spPr>
        <p:txBody>
          <a:bodyPr wrap="square" lIns="0" tIns="0" rIns="0" bIns="0" rtlCol="0" anchor="b">
            <a:noAutofit/>
          </a:bodyPr>
          <a:lstStyle/>
          <a:p>
            <a:pPr algn="r">
              <a:spcBef>
                <a:spcPct val="0"/>
              </a:spcBef>
              <a:spcAft>
                <a:spcPct val="0"/>
              </a:spcAft>
            </a:pPr>
            <a:r>
              <a:rPr lang="zh-CN" altLang="en-US" sz="2800" b="1" dirty="0">
                <a:solidFill>
                  <a:schemeClr val="accent1"/>
                </a:solidFill>
                <a:latin typeface="+mn-ea"/>
                <a:cs typeface="+mn-ea"/>
              </a:rPr>
              <a:t>肢体动作较为随意</a:t>
            </a:r>
          </a:p>
        </p:txBody>
      </p:sp>
      <p:sp>
        <p:nvSpPr>
          <p:cNvPr id="8" name="矩形 7">
            <a:extLst>
              <a:ext uri="{FF2B5EF4-FFF2-40B4-BE49-F238E27FC236}">
                <a16:creationId xmlns:a16="http://schemas.microsoft.com/office/drawing/2014/main" id="{94A66EAA-C347-1A04-52F8-A779042D2E34}"/>
              </a:ext>
            </a:extLst>
          </p:cNvPr>
          <p:cNvSpPr/>
          <p:nvPr/>
        </p:nvSpPr>
        <p:spPr>
          <a:xfrm>
            <a:off x="0" y="13630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3" name="图示 12">
            <a:extLst>
              <a:ext uri="{FF2B5EF4-FFF2-40B4-BE49-F238E27FC236}">
                <a16:creationId xmlns:a16="http://schemas.microsoft.com/office/drawing/2014/main" id="{7AAF29D1-59DB-8A48-6557-F17C93E269C3}"/>
              </a:ext>
            </a:extLst>
          </p:cNvPr>
          <p:cNvGraphicFramePr/>
          <p:nvPr>
            <p:extLst>
              <p:ext uri="{D42A27DB-BD31-4B8C-83A1-F6EECF244321}">
                <p14:modId xmlns:p14="http://schemas.microsoft.com/office/powerpoint/2010/main" val="2884776752"/>
              </p:ext>
            </p:extLst>
          </p:nvPr>
        </p:nvGraphicFramePr>
        <p:xfrm>
          <a:off x="198940" y="252124"/>
          <a:ext cx="10650854" cy="527527"/>
        </p:xfrm>
        <a:graphic>
          <a:graphicData uri="http://schemas.openxmlformats.org/drawingml/2006/diagram">
            <dgm:relIds xmlns:dgm="http://schemas.openxmlformats.org/drawingml/2006/diagram" xmlns:r="http://schemas.openxmlformats.org/officeDocument/2006/relationships" r:dm="rId30" r:lo="rId31" r:qs="rId32" r:cs="rId33"/>
          </a:graphicData>
        </a:graphic>
      </p:graphicFrame>
      <p:sp>
        <p:nvSpPr>
          <p:cNvPr id="15" name="灯片编号占位符 14">
            <a:extLst>
              <a:ext uri="{FF2B5EF4-FFF2-40B4-BE49-F238E27FC236}">
                <a16:creationId xmlns:a16="http://schemas.microsoft.com/office/drawing/2014/main" id="{C5C5A784-116F-D4E8-5DEE-8297FFC66C23}"/>
              </a:ext>
            </a:extLst>
          </p:cNvPr>
          <p:cNvSpPr>
            <a:spLocks noGrp="1"/>
          </p:cNvSpPr>
          <p:nvPr>
            <p:ph type="sldNum" sz="quarter" idx="12"/>
          </p:nvPr>
        </p:nvSpPr>
        <p:spPr/>
        <p:txBody>
          <a:bodyPr/>
          <a:lstStyle/>
          <a:p>
            <a:fld id="{49AE70B2-8BF9-45C0-BB95-33D1B9D3A854}" type="slidenum">
              <a:rPr lang="zh-CN" altLang="en-US" smtClean="0"/>
              <a:t>10</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79" grpId="1"/>
      <p:bldP spid="89" grpId="0"/>
      <p:bldP spid="89" grpId="1"/>
      <p:bldP spid="91" grpId="0"/>
      <p:bldP spid="91" grpId="1"/>
      <p:bldP spid="95" grpId="0"/>
      <p:bldP spid="95" grpId="1"/>
      <p:bldP spid="11" grpId="0"/>
      <p:bldP spid="11"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43307" y="1807423"/>
            <a:ext cx="10624793" cy="4759200"/>
          </a:xfrm>
        </p:spPr>
        <p:txBody>
          <a:bodyPr/>
          <a:lstStyle/>
          <a:p>
            <a:pPr marL="0" indent="0">
              <a:buNone/>
            </a:pPr>
            <a:r>
              <a:rPr lang="en-US" altLang="zh-CN" sz="3600" dirty="0">
                <a:sym typeface="+mn-ea"/>
              </a:rPr>
              <a:t>     </a:t>
            </a:r>
            <a:r>
              <a:rPr lang="zh-CN" altLang="en-US" sz="3600" b="1" dirty="0">
                <a:sym typeface="+mn-ea"/>
              </a:rPr>
              <a:t>本团队期望设计并开发一款适用于</a:t>
            </a:r>
            <a:r>
              <a:rPr lang="zh-CN" altLang="en-US" sz="3600" b="1" dirty="0">
                <a:solidFill>
                  <a:srgbClr val="FF0000"/>
                </a:solidFill>
                <a:sym typeface="+mn-ea"/>
              </a:rPr>
              <a:t>轻度认知障碍老人</a:t>
            </a:r>
            <a:r>
              <a:rPr lang="en-US" altLang="zh-CN" sz="3600" b="1" dirty="0">
                <a:sym typeface="+mn-ea"/>
              </a:rPr>
              <a:t>为主</a:t>
            </a:r>
            <a:r>
              <a:rPr lang="zh-CN" altLang="en-US" sz="3600" b="1" dirty="0">
                <a:sym typeface="+mn-ea"/>
              </a:rPr>
              <a:t>的</a:t>
            </a:r>
            <a:r>
              <a:rPr lang="en-US" altLang="zh-CN" sz="3600" b="1" dirty="0">
                <a:sym typeface="+mn-ea"/>
              </a:rPr>
              <a:t>AI</a:t>
            </a:r>
            <a:r>
              <a:rPr lang="zh-CN" altLang="en-US" sz="3600" b="1" dirty="0">
                <a:sym typeface="+mn-ea"/>
              </a:rPr>
              <a:t>小程序，</a:t>
            </a:r>
            <a:r>
              <a:rPr lang="zh-CN" altLang="en-US" sz="3600" b="1" dirty="0">
                <a:solidFill>
                  <a:srgbClr val="FF0000"/>
                </a:solidFill>
                <a:sym typeface="+mn-ea"/>
              </a:rPr>
              <a:t>提高患者锻炼的依从性</a:t>
            </a:r>
            <a:r>
              <a:rPr lang="zh-CN" altLang="en-US" sz="3600" b="1" dirty="0">
                <a:sym typeface="+mn-ea"/>
              </a:rPr>
              <a:t>，达到良好的</a:t>
            </a:r>
            <a:r>
              <a:rPr lang="en-US" altLang="zh-CN" sz="3600" b="1" dirty="0">
                <a:sym typeface="+mn-ea"/>
              </a:rPr>
              <a:t>Vivifrail</a:t>
            </a:r>
            <a:r>
              <a:rPr lang="zh-CN" altLang="en-US" sz="3600" b="1" dirty="0">
                <a:sym typeface="+mn-ea"/>
              </a:rPr>
              <a:t>多组分运动效果。</a:t>
            </a:r>
            <a:endParaRPr lang="zh-CN" altLang="en-US" sz="3600" b="1" dirty="0"/>
          </a:p>
        </p:txBody>
      </p:sp>
      <p:sp>
        <p:nvSpPr>
          <p:cNvPr id="4" name="矩形 3">
            <a:extLst>
              <a:ext uri="{FF2B5EF4-FFF2-40B4-BE49-F238E27FC236}">
                <a16:creationId xmlns:a16="http://schemas.microsoft.com/office/drawing/2014/main" id="{8079D52D-11EC-66D4-67D2-A246DDEC5747}"/>
              </a:ext>
            </a:extLst>
          </p:cNvPr>
          <p:cNvSpPr/>
          <p:nvPr/>
        </p:nvSpPr>
        <p:spPr>
          <a:xfrm>
            <a:off x="0" y="13630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6" name="图示 5">
            <a:extLst>
              <a:ext uri="{FF2B5EF4-FFF2-40B4-BE49-F238E27FC236}">
                <a16:creationId xmlns:a16="http://schemas.microsoft.com/office/drawing/2014/main" id="{25ED9712-B013-18DF-BDC3-4C8D2113EE68}"/>
              </a:ext>
            </a:extLst>
          </p:cNvPr>
          <p:cNvGraphicFramePr/>
          <p:nvPr>
            <p:extLst>
              <p:ext uri="{D42A27DB-BD31-4B8C-83A1-F6EECF244321}">
                <p14:modId xmlns:p14="http://schemas.microsoft.com/office/powerpoint/2010/main" val="247875325"/>
              </p:ext>
            </p:extLst>
          </p:nvPr>
        </p:nvGraphicFramePr>
        <p:xfrm>
          <a:off x="198940" y="252124"/>
          <a:ext cx="10650854" cy="5275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灯片编号占位符 7">
            <a:extLst>
              <a:ext uri="{FF2B5EF4-FFF2-40B4-BE49-F238E27FC236}">
                <a16:creationId xmlns:a16="http://schemas.microsoft.com/office/drawing/2014/main" id="{E5D1BA94-012E-BDB5-1EC4-A250C7C2613F}"/>
              </a:ext>
            </a:extLst>
          </p:cNvPr>
          <p:cNvSpPr>
            <a:spLocks noGrp="1"/>
          </p:cNvSpPr>
          <p:nvPr>
            <p:ph type="sldNum" sz="quarter" idx="12"/>
          </p:nvPr>
        </p:nvSpPr>
        <p:spPr/>
        <p:txBody>
          <a:bodyPr/>
          <a:lstStyle/>
          <a:p>
            <a:fld id="{49AE70B2-8BF9-45C0-BB95-33D1B9D3A854}" type="slidenum">
              <a:rPr lang="zh-CN" altLang="en-US" smtClean="0"/>
              <a:t>11</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6461760" y="2169720"/>
            <a:ext cx="4064000" cy="368300"/>
          </a:xfrm>
          <a:prstGeom prst="rect">
            <a:avLst/>
          </a:prstGeom>
          <a:noFill/>
        </p:spPr>
        <p:txBody>
          <a:bodyPr wrap="square" rtlCol="0">
            <a:spAutoFit/>
          </a:bodyPr>
          <a:lstStyle/>
          <a:p>
            <a:endParaRPr lang="zh-CN" altLang="en-US"/>
          </a:p>
        </p:txBody>
      </p:sp>
      <p:sp>
        <p:nvSpPr>
          <p:cNvPr id="37" name="矩形 36"/>
          <p:cNvSpPr/>
          <p:nvPr/>
        </p:nvSpPr>
        <p:spPr>
          <a:xfrm>
            <a:off x="7841317" y="2003954"/>
            <a:ext cx="2031325" cy="646331"/>
          </a:xfrm>
          <a:prstGeom prst="rect">
            <a:avLst/>
          </a:prstGeom>
          <a:noFill/>
          <a:ln>
            <a:noFill/>
          </a:ln>
        </p:spPr>
        <p:txBody>
          <a:bodyPr wrap="none" rtlCol="0" anchor="t">
            <a:spAutoFit/>
          </a:bodyPr>
          <a:lstStyle/>
          <a:p>
            <a:pPr algn="ctr"/>
            <a:r>
              <a:rPr lang="zh-CN" altLang="en-US" sz="3600" b="1" dirty="0">
                <a:solidFill>
                  <a:schemeClr val="accent1"/>
                </a:solidFill>
                <a:effectLst>
                  <a:outerShdw blurRad="38100" dist="25400" dir="5400000" algn="ctr" rotWithShape="0">
                    <a:srgbClr val="6E747A">
                      <a:alpha val="43000"/>
                    </a:srgbClr>
                  </a:outerShdw>
                </a:effectLst>
              </a:rPr>
              <a:t>调研分析</a:t>
            </a:r>
          </a:p>
        </p:txBody>
      </p:sp>
      <p:sp>
        <p:nvSpPr>
          <p:cNvPr id="38" name="矩形 37"/>
          <p:cNvSpPr/>
          <p:nvPr/>
        </p:nvSpPr>
        <p:spPr>
          <a:xfrm>
            <a:off x="6659151" y="3573922"/>
            <a:ext cx="4339650" cy="646331"/>
          </a:xfrm>
          <a:prstGeom prst="rect">
            <a:avLst/>
          </a:prstGeom>
          <a:noFill/>
          <a:ln>
            <a:noFill/>
          </a:ln>
        </p:spPr>
        <p:txBody>
          <a:bodyPr wrap="none" rtlCol="0" anchor="t">
            <a:spAutoFit/>
          </a:bodyPr>
          <a:lstStyle/>
          <a:p>
            <a:pPr algn="ctr"/>
            <a:r>
              <a:rPr lang="en-US" altLang="zh-CN" sz="3600" b="1" dirty="0">
                <a:solidFill>
                  <a:schemeClr val="accent1"/>
                </a:solidFill>
                <a:effectLst>
                  <a:outerShdw blurRad="38100" dist="25400" dir="5400000" algn="ctr" rotWithShape="0">
                    <a:srgbClr val="6E747A">
                      <a:alpha val="43000"/>
                    </a:srgbClr>
                  </a:outerShdw>
                </a:effectLst>
              </a:rPr>
              <a:t>AI</a:t>
            </a:r>
            <a:r>
              <a:rPr lang="zh-CN" altLang="en-US" sz="3600" b="1" dirty="0">
                <a:solidFill>
                  <a:schemeClr val="accent1"/>
                </a:solidFill>
                <a:effectLst>
                  <a:outerShdw blurRad="38100" dist="25400" dir="5400000" algn="ctr" rotWithShape="0">
                    <a:srgbClr val="6E747A">
                      <a:alpha val="43000"/>
                    </a:srgbClr>
                  </a:outerShdw>
                </a:effectLst>
              </a:rPr>
              <a:t>程序的设计与开发</a:t>
            </a:r>
          </a:p>
        </p:txBody>
      </p:sp>
      <p:sp>
        <p:nvSpPr>
          <p:cNvPr id="39" name="矩形 38"/>
          <p:cNvSpPr/>
          <p:nvPr/>
        </p:nvSpPr>
        <p:spPr>
          <a:xfrm>
            <a:off x="7813377" y="5084370"/>
            <a:ext cx="2031325" cy="646331"/>
          </a:xfrm>
          <a:prstGeom prst="rect">
            <a:avLst/>
          </a:prstGeom>
          <a:noFill/>
          <a:ln>
            <a:noFill/>
          </a:ln>
        </p:spPr>
        <p:txBody>
          <a:bodyPr wrap="none" rtlCol="0" anchor="t">
            <a:spAutoFit/>
          </a:bodyPr>
          <a:lstStyle/>
          <a:p>
            <a:pPr algn="ctr"/>
            <a:r>
              <a:rPr lang="zh-CN" altLang="en-US" sz="3600" b="1" dirty="0">
                <a:solidFill>
                  <a:schemeClr val="accent1"/>
                </a:solidFill>
                <a:effectLst>
                  <a:outerShdw blurRad="38100" dist="25400" dir="5400000" algn="ctr" rotWithShape="0">
                    <a:srgbClr val="6E747A">
                      <a:alpha val="43000"/>
                    </a:srgbClr>
                  </a:outerShdw>
                </a:effectLst>
              </a:rPr>
              <a:t>技术实现</a:t>
            </a:r>
          </a:p>
        </p:txBody>
      </p:sp>
      <p:pic>
        <p:nvPicPr>
          <p:cNvPr id="11" name="图片 10"/>
          <p:cNvPicPr>
            <a:picLocks noChangeAspect="1"/>
          </p:cNvPicPr>
          <p:nvPr/>
        </p:nvPicPr>
        <p:blipFill>
          <a:blip r:embed="rId3"/>
          <a:srcRect l="590"/>
          <a:stretch>
            <a:fillRect/>
          </a:stretch>
        </p:blipFill>
        <p:spPr>
          <a:xfrm>
            <a:off x="1416050" y="1518527"/>
            <a:ext cx="3898900" cy="4582028"/>
          </a:xfrm>
          <a:prstGeom prst="rect">
            <a:avLst/>
          </a:prstGeom>
          <a:ln w="38100">
            <a:solidFill>
              <a:schemeClr val="accent1"/>
            </a:solidFill>
          </a:ln>
        </p:spPr>
      </p:pic>
      <p:sp>
        <p:nvSpPr>
          <p:cNvPr id="15" name="矩形 14"/>
          <p:cNvSpPr/>
          <p:nvPr/>
        </p:nvSpPr>
        <p:spPr>
          <a:xfrm>
            <a:off x="7539990" y="1877620"/>
            <a:ext cx="2578100" cy="92710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546850" y="3469873"/>
            <a:ext cx="4673600" cy="92710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539990" y="4960305"/>
            <a:ext cx="2578100" cy="927100"/>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箭头连接符 18"/>
          <p:cNvCxnSpPr/>
          <p:nvPr/>
        </p:nvCxnSpPr>
        <p:spPr>
          <a:xfrm flipV="1">
            <a:off x="3879850" y="2341170"/>
            <a:ext cx="3568700" cy="1270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4" name="直接箭头连接符 43"/>
          <p:cNvCxnSpPr/>
          <p:nvPr/>
        </p:nvCxnSpPr>
        <p:spPr>
          <a:xfrm>
            <a:off x="4111159" y="2677720"/>
            <a:ext cx="2282021" cy="79215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46" name="直接箭头连接符 45"/>
          <p:cNvCxnSpPr/>
          <p:nvPr/>
        </p:nvCxnSpPr>
        <p:spPr>
          <a:xfrm>
            <a:off x="3806359" y="5192320"/>
            <a:ext cx="364219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6" name="矩形 5">
            <a:extLst>
              <a:ext uri="{FF2B5EF4-FFF2-40B4-BE49-F238E27FC236}">
                <a16:creationId xmlns:a16="http://schemas.microsoft.com/office/drawing/2014/main" id="{7B3DD157-2981-AF1E-2C52-B373A6DD5144}"/>
              </a:ext>
            </a:extLst>
          </p:cNvPr>
          <p:cNvSpPr/>
          <p:nvPr/>
        </p:nvSpPr>
        <p:spPr>
          <a:xfrm>
            <a:off x="0" y="13630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8" name="图示 7">
            <a:extLst>
              <a:ext uri="{FF2B5EF4-FFF2-40B4-BE49-F238E27FC236}">
                <a16:creationId xmlns:a16="http://schemas.microsoft.com/office/drawing/2014/main" id="{480FD23E-E07C-357A-4436-560BD7FFCA89}"/>
              </a:ext>
            </a:extLst>
          </p:cNvPr>
          <p:cNvGraphicFramePr/>
          <p:nvPr>
            <p:extLst>
              <p:ext uri="{D42A27DB-BD31-4B8C-83A1-F6EECF244321}">
                <p14:modId xmlns:p14="http://schemas.microsoft.com/office/powerpoint/2010/main" val="4158993463"/>
              </p:ext>
            </p:extLst>
          </p:nvPr>
        </p:nvGraphicFramePr>
        <p:xfrm>
          <a:off x="198940" y="252124"/>
          <a:ext cx="10650854" cy="527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灯片编号占位符 11">
            <a:extLst>
              <a:ext uri="{FF2B5EF4-FFF2-40B4-BE49-F238E27FC236}">
                <a16:creationId xmlns:a16="http://schemas.microsoft.com/office/drawing/2014/main" id="{CF765713-41E8-5EEF-E1F3-515101C4AB70}"/>
              </a:ext>
            </a:extLst>
          </p:cNvPr>
          <p:cNvSpPr>
            <a:spLocks noGrp="1"/>
          </p:cNvSpPr>
          <p:nvPr>
            <p:ph type="sldNum" sz="quarter" idx="12"/>
          </p:nvPr>
        </p:nvSpPr>
        <p:spPr/>
        <p:txBody>
          <a:bodyPr/>
          <a:lstStyle/>
          <a:p>
            <a:fld id="{49AE70B2-8BF9-45C0-BB95-33D1B9D3A854}" type="slidenum">
              <a:rPr lang="zh-CN" altLang="en-US" smtClean="0"/>
              <a:t>12</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第八届浙江省大学生护理竞赛5"/>
          <p:cNvPicPr>
            <a:picLocks noChangeAspect="1"/>
          </p:cNvPicPr>
          <p:nvPr/>
        </p:nvPicPr>
        <p:blipFill>
          <a:blip r:embed="rId3"/>
          <a:srcRect l="9281" t="14622" r="5337"/>
          <a:stretch>
            <a:fillRect/>
          </a:stretch>
        </p:blipFill>
        <p:spPr>
          <a:xfrm>
            <a:off x="0" y="0"/>
            <a:ext cx="12192000" cy="6858000"/>
          </a:xfrm>
          <a:prstGeom prst="rect">
            <a:avLst/>
          </a:prstGeom>
          <a:solidFill>
            <a:srgbClr val="50A8C4"/>
          </a:solidFill>
          <a:ln w="19050">
            <a:solidFill>
              <a:srgbClr val="D3ECF1"/>
            </a:solidFill>
          </a:ln>
          <a:effectLst>
            <a:outerShdw blurRad="57150" dist="19050" dir="5400000" algn="ctr" rotWithShape="0">
              <a:srgbClr val="000000">
                <a:alpha val="63000"/>
              </a:srgbClr>
            </a:outerShdw>
          </a:effectLst>
        </p:spPr>
      </p:pic>
      <p:grpSp>
        <p:nvGrpSpPr>
          <p:cNvPr id="7" name="组合 6"/>
          <p:cNvGrpSpPr/>
          <p:nvPr/>
        </p:nvGrpSpPr>
        <p:grpSpPr>
          <a:xfrm>
            <a:off x="0" y="113030"/>
            <a:ext cx="12204065" cy="6610350"/>
            <a:chOff x="-9" y="178"/>
            <a:chExt cx="19219" cy="10410"/>
          </a:xfrm>
        </p:grpSpPr>
        <p:grpSp>
          <p:nvGrpSpPr>
            <p:cNvPr id="8" name="组合 7"/>
            <p:cNvGrpSpPr/>
            <p:nvPr/>
          </p:nvGrpSpPr>
          <p:grpSpPr>
            <a:xfrm>
              <a:off x="-9" y="178"/>
              <a:ext cx="19219" cy="1517"/>
              <a:chOff x="-9" y="178"/>
              <a:chExt cx="19219" cy="1517"/>
            </a:xfrm>
          </p:grpSpPr>
          <p:pic>
            <p:nvPicPr>
              <p:cNvPr id="6" name="图片 5" descr="第八届浙江省大学生护理竞赛3"/>
              <p:cNvPicPr/>
              <p:nvPr/>
            </p:nvPicPr>
            <p:blipFill>
              <a:blip r:embed="rId4"/>
              <a:stretch>
                <a:fillRect/>
              </a:stretch>
            </p:blipFill>
            <p:spPr>
              <a:xfrm>
                <a:off x="-9" y="1582"/>
                <a:ext cx="19219" cy="113"/>
              </a:xfrm>
              <a:prstGeom prst="rect">
                <a:avLst/>
              </a:prstGeom>
            </p:spPr>
          </p:pic>
          <p:pic>
            <p:nvPicPr>
              <p:cNvPr id="9" name="图片 8" descr="第八届浙江省大学生护理竞赛2"/>
              <p:cNvPicPr>
                <a:picLocks noChangeAspect="1"/>
              </p:cNvPicPr>
              <p:nvPr/>
            </p:nvPicPr>
            <p:blipFill>
              <a:blip r:embed="rId5"/>
              <a:stretch>
                <a:fillRect/>
              </a:stretch>
            </p:blipFill>
            <p:spPr>
              <a:xfrm>
                <a:off x="17332" y="178"/>
                <a:ext cx="1622" cy="1291"/>
              </a:xfrm>
              <a:prstGeom prst="rect">
                <a:avLst/>
              </a:prstGeom>
            </p:spPr>
          </p:pic>
        </p:grpSp>
        <p:pic>
          <p:nvPicPr>
            <p:cNvPr id="10" name="图片 9" descr="第八届浙江省大学生护理竞赛6"/>
            <p:cNvPicPr>
              <a:picLocks noChangeAspect="1"/>
            </p:cNvPicPr>
            <p:nvPr/>
          </p:nvPicPr>
          <p:blipFill>
            <a:blip r:embed="rId6">
              <a:alphaModFix amt="80000"/>
            </a:blip>
            <a:stretch>
              <a:fillRect/>
            </a:stretch>
          </p:blipFill>
          <p:spPr>
            <a:xfrm>
              <a:off x="559" y="9995"/>
              <a:ext cx="4836" cy="593"/>
            </a:xfrm>
            <a:prstGeom prst="rect">
              <a:avLst/>
            </a:prstGeom>
          </p:spPr>
        </p:pic>
      </p:grpSp>
      <p:sp>
        <p:nvSpPr>
          <p:cNvPr id="52" name="文本框 4"/>
          <p:cNvSpPr txBox="1"/>
          <p:nvPr/>
        </p:nvSpPr>
        <p:spPr>
          <a:xfrm>
            <a:off x="4986422" y="3049467"/>
            <a:ext cx="6260063" cy="1231106"/>
          </a:xfrm>
          <a:prstGeom prst="rect">
            <a:avLst/>
          </a:prstGeom>
          <a:noFill/>
        </p:spPr>
        <p:txBody>
          <a:bodyPr wrap="square" tIns="0" bIns="0"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0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rPr>
              <a:t>调研分析</a:t>
            </a:r>
          </a:p>
        </p:txBody>
      </p:sp>
      <p:sp>
        <p:nvSpPr>
          <p:cNvPr id="53" name="文本框 1"/>
          <p:cNvSpPr txBox="1"/>
          <p:nvPr/>
        </p:nvSpPr>
        <p:spPr>
          <a:xfrm>
            <a:off x="2109258" y="2373508"/>
            <a:ext cx="3343088" cy="2161784"/>
          </a:xfrm>
          <a:prstGeom prst="rect">
            <a:avLst/>
          </a:prstGeom>
          <a:noFill/>
        </p:spPr>
        <p:txBody>
          <a:bodyPr wrap="square" tIns="32400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15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rPr>
              <a:t>02</a:t>
            </a:r>
            <a:endParaRPr lang="zh-CN" altLang="en-US" sz="115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endParaRPr>
          </a:p>
        </p:txBody>
      </p:sp>
      <p:sp>
        <p:nvSpPr>
          <p:cNvPr id="3" name="矩形 2"/>
          <p:cNvSpPr/>
          <p:nvPr/>
        </p:nvSpPr>
        <p:spPr>
          <a:xfrm>
            <a:off x="-102946" y="92280"/>
            <a:ext cx="10963986" cy="820010"/>
          </a:xfrm>
          <a:prstGeom prst="rect">
            <a:avLst/>
          </a:prstGeom>
          <a:solidFill>
            <a:srgbClr val="90C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 name="图示 3"/>
          <p:cNvGraphicFramePr/>
          <p:nvPr/>
        </p:nvGraphicFramePr>
        <p:xfrm>
          <a:off x="467739" y="238521"/>
          <a:ext cx="9969213" cy="52752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灯片编号占位符 4">
            <a:extLst>
              <a:ext uri="{FF2B5EF4-FFF2-40B4-BE49-F238E27FC236}">
                <a16:creationId xmlns:a16="http://schemas.microsoft.com/office/drawing/2014/main" id="{4E442872-2F5D-272E-2D1D-8C09A05E8F68}"/>
              </a:ext>
            </a:extLst>
          </p:cNvPr>
          <p:cNvSpPr>
            <a:spLocks noGrp="1"/>
          </p:cNvSpPr>
          <p:nvPr>
            <p:ph type="sldNum" sz="quarter" idx="12"/>
          </p:nvPr>
        </p:nvSpPr>
        <p:spPr/>
        <p:txBody>
          <a:bodyPr/>
          <a:lstStyle/>
          <a:p>
            <a:fld id="{49AE70B2-8BF9-45C0-BB95-33D1B9D3A854}" type="slidenum">
              <a:rPr lang="zh-CN" altLang="en-US" smtClean="0"/>
              <a:t>13</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76862" y="1318522"/>
            <a:ext cx="7095628" cy="705600"/>
          </a:xfrm>
        </p:spPr>
        <p:txBody>
          <a:bodyPr vert="horz" lIns="90000" tIns="46800" rIns="90000" bIns="46800" rtlCol="0" anchor="ctr" anchorCtr="0">
            <a:normAutofit fontScale="90000"/>
          </a:bodyPr>
          <a:lstStyle/>
          <a:p>
            <a:pPr algn="ctr"/>
            <a:r>
              <a:rPr lang="en-US" altLang="zh-CN" sz="2800" b="1">
                <a:solidFill>
                  <a:schemeClr val="accent1">
                    <a:lumMod val="75000"/>
                  </a:schemeClr>
                </a:solidFill>
              </a:rPr>
              <a:t> Vivifrail</a:t>
            </a:r>
            <a:r>
              <a:rPr lang="zh-CN" altLang="en-US" sz="2800" b="1">
                <a:solidFill>
                  <a:schemeClr val="accent1">
                    <a:lumMod val="75000"/>
                  </a:schemeClr>
                </a:solidFill>
              </a:rPr>
              <a:t>多</a:t>
            </a:r>
            <a:r>
              <a:rPr lang="zh-CN" altLang="en-US" sz="2800" b="1" dirty="0">
                <a:solidFill>
                  <a:schemeClr val="accent1">
                    <a:lumMod val="75000"/>
                  </a:schemeClr>
                </a:solidFill>
              </a:rPr>
              <a:t>组分运动依从性不高原因调研</a:t>
            </a:r>
          </a:p>
        </p:txBody>
      </p:sp>
      <p:sp>
        <p:nvSpPr>
          <p:cNvPr id="15" name="矩形 14"/>
          <p:cNvSpPr/>
          <p:nvPr>
            <p:custDataLst>
              <p:tags r:id="rId2"/>
            </p:custDataLst>
          </p:nvPr>
        </p:nvSpPr>
        <p:spPr>
          <a:xfrm>
            <a:off x="3654713" y="2347730"/>
            <a:ext cx="1312544" cy="580832"/>
          </a:xfrm>
          <a:prstGeom prst="rect">
            <a:avLst/>
          </a:prstGeom>
          <a:noFill/>
        </p:spPr>
        <p:txBody>
          <a:bodyPr wrap="square" lIns="0" tIns="0" rIns="0" bIns="36000" rtlCol="0" anchor="b">
            <a:noAutofit/>
          </a:bodyPr>
          <a:lstStyle/>
          <a:p>
            <a:pPr>
              <a:spcBef>
                <a:spcPct val="0"/>
              </a:spcBef>
              <a:spcAft>
                <a:spcPct val="0"/>
              </a:spcAft>
            </a:pPr>
            <a:r>
              <a:rPr lang="zh-CN" altLang="en-US" sz="2800" b="1" dirty="0">
                <a:solidFill>
                  <a:schemeClr val="accent1"/>
                </a:solidFill>
                <a:latin typeface="+mn-ea"/>
                <a:cs typeface="+mn-ea"/>
              </a:rPr>
              <a:t>生理</a:t>
            </a:r>
          </a:p>
        </p:txBody>
      </p:sp>
      <p:sp>
        <p:nvSpPr>
          <p:cNvPr id="27" name="任意多边形: 形状 26"/>
          <p:cNvSpPr/>
          <p:nvPr>
            <p:custDataLst>
              <p:tags r:id="rId3"/>
            </p:custDataLst>
          </p:nvPr>
        </p:nvSpPr>
        <p:spPr>
          <a:xfrm>
            <a:off x="591496" y="2130692"/>
            <a:ext cx="3172579" cy="4176000"/>
          </a:xfrm>
          <a:custGeom>
            <a:avLst/>
            <a:gdLst>
              <a:gd name="connsiteX0" fmla="*/ 1084579 w 3172579"/>
              <a:gd name="connsiteY0" fmla="*/ 0 h 4176000"/>
              <a:gd name="connsiteX1" fmla="*/ 3172579 w 3172579"/>
              <a:gd name="connsiteY1" fmla="*/ 2088000 h 4176000"/>
              <a:gd name="connsiteX2" fmla="*/ 1084579 w 3172579"/>
              <a:gd name="connsiteY2" fmla="*/ 4176000 h 4176000"/>
              <a:gd name="connsiteX3" fmla="*/ 89315 w 3172579"/>
              <a:gd name="connsiteY3" fmla="*/ 3923990 h 4176000"/>
              <a:gd name="connsiteX4" fmla="*/ 0 w 3172579"/>
              <a:gd name="connsiteY4" fmla="*/ 3869730 h 4176000"/>
              <a:gd name="connsiteX5" fmla="*/ 0 w 3172579"/>
              <a:gd name="connsiteY5" fmla="*/ 306270 h 4176000"/>
              <a:gd name="connsiteX6" fmla="*/ 89315 w 3172579"/>
              <a:gd name="connsiteY6" fmla="*/ 252010 h 4176000"/>
              <a:gd name="connsiteX7" fmla="*/ 1084579 w 3172579"/>
              <a:gd name="connsiteY7" fmla="*/ 0 h 417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2579" h="4176000">
                <a:moveTo>
                  <a:pt x="1084579" y="0"/>
                </a:moveTo>
                <a:cubicBezTo>
                  <a:pt x="2237750" y="0"/>
                  <a:pt x="3172579" y="934829"/>
                  <a:pt x="3172579" y="2088000"/>
                </a:cubicBezTo>
                <a:cubicBezTo>
                  <a:pt x="3172579" y="3241171"/>
                  <a:pt x="2237750" y="4176000"/>
                  <a:pt x="1084579" y="4176000"/>
                </a:cubicBezTo>
                <a:cubicBezTo>
                  <a:pt x="724213" y="4176000"/>
                  <a:pt x="385170" y="4084708"/>
                  <a:pt x="89315" y="3923990"/>
                </a:cubicBezTo>
                <a:lnTo>
                  <a:pt x="0" y="3869730"/>
                </a:lnTo>
                <a:lnTo>
                  <a:pt x="0" y="306270"/>
                </a:lnTo>
                <a:lnTo>
                  <a:pt x="89315" y="252010"/>
                </a:lnTo>
                <a:cubicBezTo>
                  <a:pt x="385170" y="91292"/>
                  <a:pt x="724213" y="0"/>
                  <a:pt x="1084579" y="0"/>
                </a:cubicBezTo>
                <a:close/>
              </a:path>
            </a:pathLst>
          </a:custGeom>
          <a:noFill/>
          <a:ln>
            <a:gradFill>
              <a:gsLst>
                <a:gs pos="100000">
                  <a:schemeClr val="tx1">
                    <a:lumMod val="50000"/>
                    <a:lumOff val="50000"/>
                    <a:alpha val="30000"/>
                  </a:schemeClr>
                </a:gs>
                <a:gs pos="15000">
                  <a:srgbClr val="FFFFFF">
                    <a:lumMod val="20000"/>
                    <a:lumOff val="80000"/>
                    <a:alpha val="0"/>
                  </a:srgb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sym typeface="+mn-ea"/>
            </a:endParaRPr>
          </a:p>
        </p:txBody>
      </p:sp>
      <p:sp>
        <p:nvSpPr>
          <p:cNvPr id="19" name="椭圆 18"/>
          <p:cNvSpPr/>
          <p:nvPr>
            <p:custDataLst>
              <p:tags r:id="rId4"/>
            </p:custDataLst>
          </p:nvPr>
        </p:nvSpPr>
        <p:spPr>
          <a:xfrm>
            <a:off x="3438837" y="3911867"/>
            <a:ext cx="607695" cy="607695"/>
          </a:xfrm>
          <a:prstGeom prst="ellipse">
            <a:avLst/>
          </a:prstGeom>
          <a:solidFill>
            <a:schemeClr val="accent1"/>
          </a:solidFill>
          <a:ln>
            <a:gradFill>
              <a:gsLst>
                <a:gs pos="37000">
                  <a:srgbClr val="FFFFFF"/>
                </a:gs>
                <a:gs pos="0">
                  <a:schemeClr val="accent1">
                    <a:lumMod val="20000"/>
                    <a:lumOff val="80000"/>
                    <a:alpha val="100000"/>
                  </a:schemeClr>
                </a:gs>
                <a:gs pos="100000">
                  <a:srgbClr val="FFFFFF"/>
                </a:gs>
                <a:gs pos="71000">
                  <a:schemeClr val="accent1">
                    <a:lumMod val="20000"/>
                    <a:lumOff val="80000"/>
                    <a:alpha val="100000"/>
                  </a:schemeClr>
                </a:gs>
              </a:gsLst>
              <a:lin ang="1578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buClrTx/>
              <a:buSzTx/>
              <a:buFontTx/>
            </a:pPr>
            <a:r>
              <a:rPr lang="en-US" altLang="zh-CN" sz="1400" b="1">
                <a:solidFill>
                  <a:srgbClr val="FFFFFF"/>
                </a:solidFill>
                <a:latin typeface="+mn-ea"/>
                <a:cs typeface="+mn-ea"/>
                <a:sym typeface="+mn-ea"/>
              </a:rPr>
              <a:t>02</a:t>
            </a:r>
          </a:p>
        </p:txBody>
      </p:sp>
      <p:sp>
        <p:nvSpPr>
          <p:cNvPr id="33" name="椭圆 32"/>
          <p:cNvSpPr/>
          <p:nvPr>
            <p:custDataLst>
              <p:tags r:id="rId5"/>
            </p:custDataLst>
          </p:nvPr>
        </p:nvSpPr>
        <p:spPr>
          <a:xfrm>
            <a:off x="2876862" y="2457082"/>
            <a:ext cx="607695" cy="607695"/>
          </a:xfrm>
          <a:prstGeom prst="ellipse">
            <a:avLst/>
          </a:prstGeom>
          <a:solidFill>
            <a:schemeClr val="accent1"/>
          </a:solidFill>
          <a:ln>
            <a:gradFill>
              <a:gsLst>
                <a:gs pos="37000">
                  <a:srgbClr val="FFFFFF"/>
                </a:gs>
                <a:gs pos="0">
                  <a:schemeClr val="accent1">
                    <a:lumMod val="20000"/>
                    <a:lumOff val="80000"/>
                    <a:alpha val="100000"/>
                  </a:schemeClr>
                </a:gs>
                <a:gs pos="100000">
                  <a:srgbClr val="FFFFFF"/>
                </a:gs>
                <a:gs pos="71000">
                  <a:schemeClr val="accent1">
                    <a:lumMod val="20000"/>
                    <a:lumOff val="80000"/>
                    <a:alpha val="100000"/>
                  </a:schemeClr>
                </a:gs>
              </a:gsLst>
              <a:lin ang="1578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tIns="45720" bIns="45720" numCol="1" spcCol="0" rtlCol="0" fromWordArt="0" anchor="ctr" anchorCtr="0" forceAA="0" compatLnSpc="1">
            <a:noAutofit/>
          </a:bodyPr>
          <a:lstStyle/>
          <a:p>
            <a:pPr lvl="0" algn="ctr">
              <a:spcBef>
                <a:spcPct val="0"/>
              </a:spcBef>
              <a:spcAft>
                <a:spcPct val="0"/>
              </a:spcAft>
              <a:buClrTx/>
              <a:buSzTx/>
              <a:buFontTx/>
            </a:pPr>
            <a:r>
              <a:rPr lang="en-US" altLang="zh-CN" sz="1400" b="1">
                <a:solidFill>
                  <a:srgbClr val="FFFFFF"/>
                </a:solidFill>
                <a:latin typeface="+mn-ea"/>
                <a:cs typeface="+mn-ea"/>
                <a:sym typeface="+mn-ea"/>
              </a:rPr>
              <a:t>01</a:t>
            </a:r>
            <a:endParaRPr lang="en-US" altLang="zh-CN" sz="1400" b="1" dirty="0">
              <a:solidFill>
                <a:srgbClr val="FFFFFF"/>
              </a:solidFill>
              <a:latin typeface="+mn-ea"/>
              <a:cs typeface="+mn-ea"/>
              <a:sym typeface="+mn-ea"/>
            </a:endParaRPr>
          </a:p>
        </p:txBody>
      </p:sp>
      <p:sp>
        <p:nvSpPr>
          <p:cNvPr id="24" name="椭圆 23"/>
          <p:cNvSpPr/>
          <p:nvPr>
            <p:custDataLst>
              <p:tags r:id="rId6"/>
            </p:custDataLst>
          </p:nvPr>
        </p:nvSpPr>
        <p:spPr>
          <a:xfrm>
            <a:off x="2876862" y="5366017"/>
            <a:ext cx="607695" cy="607695"/>
          </a:xfrm>
          <a:prstGeom prst="ellipse">
            <a:avLst/>
          </a:prstGeom>
          <a:solidFill>
            <a:schemeClr val="accent1"/>
          </a:solidFill>
          <a:ln>
            <a:gradFill>
              <a:gsLst>
                <a:gs pos="37000">
                  <a:srgbClr val="FFFFFF"/>
                </a:gs>
                <a:gs pos="0">
                  <a:schemeClr val="accent1">
                    <a:lumMod val="20000"/>
                    <a:lumOff val="80000"/>
                    <a:alpha val="100000"/>
                  </a:schemeClr>
                </a:gs>
                <a:gs pos="100000">
                  <a:srgbClr val="FFFFFF"/>
                </a:gs>
                <a:gs pos="71000">
                  <a:schemeClr val="accent1">
                    <a:lumMod val="20000"/>
                    <a:lumOff val="80000"/>
                    <a:alpha val="10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en-US" altLang="zh-CN" sz="1400" b="1" dirty="0">
                <a:solidFill>
                  <a:srgbClr val="FFFFFF"/>
                </a:solidFill>
                <a:latin typeface="+mn-ea"/>
                <a:cs typeface="+mn-ea"/>
                <a:sym typeface="+mn-ea"/>
              </a:rPr>
              <a:t>03</a:t>
            </a:r>
          </a:p>
        </p:txBody>
      </p:sp>
      <p:sp>
        <p:nvSpPr>
          <p:cNvPr id="21" name="椭圆 20"/>
          <p:cNvSpPr/>
          <p:nvPr>
            <p:custDataLst>
              <p:tags r:id="rId7"/>
            </p:custDataLst>
          </p:nvPr>
        </p:nvSpPr>
        <p:spPr>
          <a:xfrm>
            <a:off x="591496" y="3128277"/>
            <a:ext cx="2169160" cy="2169160"/>
          </a:xfrm>
          <a:prstGeom prst="ellipse">
            <a:avLst/>
          </a:prstGeom>
          <a:solidFill>
            <a:schemeClr val="accent1"/>
          </a:solidFill>
          <a:ln>
            <a:gradFill>
              <a:gsLst>
                <a:gs pos="37000">
                  <a:srgbClr val="FFFFFF"/>
                </a:gs>
                <a:gs pos="0">
                  <a:schemeClr val="accent1">
                    <a:lumMod val="45000"/>
                    <a:lumOff val="55000"/>
                    <a:alpha val="100000"/>
                  </a:schemeClr>
                </a:gs>
                <a:gs pos="100000">
                  <a:srgbClr val="FFFFFF"/>
                </a:gs>
                <a:gs pos="71000">
                  <a:schemeClr val="accent1">
                    <a:lumMod val="30000"/>
                    <a:lumOff val="70000"/>
                    <a:alpha val="100000"/>
                  </a:schemeClr>
                </a:gs>
              </a:gsLst>
              <a:lin ang="162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algn="ctr">
              <a:spcBef>
                <a:spcPct val="0"/>
              </a:spcBef>
              <a:spcAft>
                <a:spcPct val="0"/>
              </a:spcAft>
            </a:pPr>
            <a:r>
              <a:rPr lang="zh-CN" altLang="en-US" b="1" spc="150" dirty="0">
                <a:solidFill>
                  <a:srgbClr val="FFFFFF"/>
                </a:solidFill>
                <a:latin typeface="+mn-ea"/>
                <a:cs typeface="+mn-ea"/>
                <a:sym typeface="+mn-ea"/>
              </a:rPr>
              <a:t>运动依从性低</a:t>
            </a:r>
          </a:p>
        </p:txBody>
      </p:sp>
      <p:sp>
        <p:nvSpPr>
          <p:cNvPr id="26" name="矩形 25"/>
          <p:cNvSpPr/>
          <p:nvPr>
            <p:custDataLst>
              <p:tags r:id="rId8"/>
            </p:custDataLst>
          </p:nvPr>
        </p:nvSpPr>
        <p:spPr>
          <a:xfrm>
            <a:off x="4177979" y="3842749"/>
            <a:ext cx="1312544" cy="580832"/>
          </a:xfrm>
          <a:prstGeom prst="rect">
            <a:avLst/>
          </a:prstGeom>
          <a:noFill/>
        </p:spPr>
        <p:txBody>
          <a:bodyPr wrap="square" lIns="0" tIns="0" rIns="0" bIns="36000" rtlCol="0" anchor="b">
            <a:noAutofit/>
          </a:bodyPr>
          <a:lstStyle/>
          <a:p>
            <a:pPr>
              <a:spcBef>
                <a:spcPct val="0"/>
              </a:spcBef>
              <a:spcAft>
                <a:spcPct val="0"/>
              </a:spcAft>
            </a:pPr>
            <a:r>
              <a:rPr lang="zh-CN" altLang="en-US" sz="2800" b="1" dirty="0">
                <a:solidFill>
                  <a:schemeClr val="accent1"/>
                </a:solidFill>
                <a:latin typeface="+mn-ea"/>
                <a:cs typeface="+mn-ea"/>
              </a:rPr>
              <a:t>心理</a:t>
            </a:r>
          </a:p>
        </p:txBody>
      </p:sp>
      <p:sp>
        <p:nvSpPr>
          <p:cNvPr id="28" name="矩形 27"/>
          <p:cNvSpPr/>
          <p:nvPr>
            <p:custDataLst>
              <p:tags r:id="rId9"/>
            </p:custDataLst>
          </p:nvPr>
        </p:nvSpPr>
        <p:spPr>
          <a:xfrm>
            <a:off x="3654713" y="5361130"/>
            <a:ext cx="2285484" cy="580832"/>
          </a:xfrm>
          <a:prstGeom prst="rect">
            <a:avLst/>
          </a:prstGeom>
          <a:noFill/>
        </p:spPr>
        <p:txBody>
          <a:bodyPr wrap="square" lIns="0" tIns="0" rIns="0" bIns="36000" rtlCol="0" anchor="b">
            <a:noAutofit/>
          </a:bodyPr>
          <a:lstStyle/>
          <a:p>
            <a:pPr>
              <a:spcBef>
                <a:spcPct val="0"/>
              </a:spcBef>
              <a:spcAft>
                <a:spcPct val="0"/>
              </a:spcAft>
            </a:pPr>
            <a:r>
              <a:rPr lang="zh-CN" altLang="en-US" sz="2800" b="1" dirty="0">
                <a:solidFill>
                  <a:schemeClr val="accent1"/>
                </a:solidFill>
                <a:latin typeface="+mn-ea"/>
                <a:cs typeface="+mn-ea"/>
              </a:rPr>
              <a:t>社会支持</a:t>
            </a:r>
          </a:p>
        </p:txBody>
      </p:sp>
      <p:sp>
        <p:nvSpPr>
          <p:cNvPr id="3" name="文本框 2"/>
          <p:cNvSpPr txBox="1"/>
          <p:nvPr/>
        </p:nvSpPr>
        <p:spPr>
          <a:xfrm>
            <a:off x="4834251" y="2299919"/>
            <a:ext cx="6441548" cy="922020"/>
          </a:xfrm>
          <a:prstGeom prst="rect">
            <a:avLst/>
          </a:prstGeom>
          <a:noFill/>
        </p:spPr>
        <p:txBody>
          <a:bodyPr wrap="square" rtlCol="0">
            <a:spAutoFit/>
          </a:bodyPr>
          <a:lstStyle/>
          <a:p>
            <a:r>
              <a:rPr lang="zh-CN" altLang="en-US" dirty="0">
                <a:solidFill>
                  <a:schemeClr val="accent1">
                    <a:lumMod val="75000"/>
                  </a:schemeClr>
                </a:solidFill>
                <a:latin typeface="等线" panose="02010600030101010101" pitchFamily="2" charset="-122"/>
                <a:ea typeface="等线" panose="02010600030101010101" pitchFamily="2" charset="-122"/>
                <a:sym typeface="+mn-ea"/>
              </a:rPr>
              <a:t>轻度认知障碍老人认知功能，记忆功能和执行功能逐步下降，对指令的记忆、理解和任务的执行限制，并且缺乏改变行为的能力；慢性病</a:t>
            </a:r>
          </a:p>
        </p:txBody>
      </p:sp>
      <p:sp>
        <p:nvSpPr>
          <p:cNvPr id="4" name="文本框 3"/>
          <p:cNvSpPr txBox="1"/>
          <p:nvPr/>
        </p:nvSpPr>
        <p:spPr>
          <a:xfrm>
            <a:off x="5249869" y="4008899"/>
            <a:ext cx="6888480" cy="368300"/>
          </a:xfrm>
          <a:prstGeom prst="rect">
            <a:avLst/>
          </a:prstGeom>
          <a:noFill/>
        </p:spPr>
        <p:txBody>
          <a:bodyPr wrap="square" rtlCol="0">
            <a:spAutoFit/>
          </a:bodyPr>
          <a:lstStyle/>
          <a:p>
            <a:r>
              <a:rPr lang="zh-CN" altLang="en-US" dirty="0">
                <a:solidFill>
                  <a:schemeClr val="accent1">
                    <a:lumMod val="75000"/>
                  </a:schemeClr>
                </a:solidFill>
                <a:latin typeface="等线" panose="02010600030101010101" pitchFamily="2" charset="-122"/>
                <a:ea typeface="等线" panose="02010600030101010101" pitchFamily="2" charset="-122"/>
                <a:sym typeface="+mn-ea"/>
              </a:rPr>
              <a:t>焦虑抑郁、缺乏动力和兴趣、自我效能感低、意志变化</a:t>
            </a:r>
            <a:endParaRPr lang="zh-CN" altLang="en-US" dirty="0">
              <a:solidFill>
                <a:schemeClr val="accent1">
                  <a:lumMod val="75000"/>
                </a:schemeClr>
              </a:solidFill>
              <a:latin typeface="等线" panose="02010600030101010101" pitchFamily="2" charset="-122"/>
              <a:ea typeface="等线" panose="02010600030101010101" pitchFamily="2" charset="-122"/>
            </a:endParaRPr>
          </a:p>
        </p:txBody>
      </p:sp>
      <p:sp>
        <p:nvSpPr>
          <p:cNvPr id="5" name="文本框 4"/>
          <p:cNvSpPr txBox="1"/>
          <p:nvPr/>
        </p:nvSpPr>
        <p:spPr>
          <a:xfrm>
            <a:off x="5359940" y="5492149"/>
            <a:ext cx="5932805" cy="368300"/>
          </a:xfrm>
          <a:prstGeom prst="rect">
            <a:avLst/>
          </a:prstGeom>
          <a:noFill/>
        </p:spPr>
        <p:txBody>
          <a:bodyPr wrap="square" rtlCol="0">
            <a:spAutoFit/>
          </a:bodyPr>
          <a:lstStyle/>
          <a:p>
            <a:r>
              <a:rPr lang="zh-CN" altLang="en-US" dirty="0">
                <a:solidFill>
                  <a:schemeClr val="accent1">
                    <a:lumMod val="75000"/>
                  </a:schemeClr>
                </a:solidFill>
                <a:latin typeface="等线" panose="02010600030101010101" pitchFamily="2" charset="-122"/>
                <a:ea typeface="等线" panose="02010600030101010101" pitchFamily="2" charset="-122"/>
                <a:sym typeface="+mn-ea"/>
              </a:rPr>
              <a:t>运动指导缺乏、社会参与度减少和社交孤立</a:t>
            </a:r>
            <a:endParaRPr lang="zh-CN" altLang="en-US" dirty="0">
              <a:solidFill>
                <a:schemeClr val="accent1">
                  <a:lumMod val="75000"/>
                </a:schemeClr>
              </a:solidFill>
              <a:latin typeface="等线" panose="02010600030101010101" pitchFamily="2" charset="-122"/>
              <a:ea typeface="等线" panose="02010600030101010101" pitchFamily="2" charset="-122"/>
            </a:endParaRPr>
          </a:p>
        </p:txBody>
      </p:sp>
      <p:sp>
        <p:nvSpPr>
          <p:cNvPr id="11" name="矩形 10"/>
          <p:cNvSpPr/>
          <p:nvPr/>
        </p:nvSpPr>
        <p:spPr>
          <a:xfrm>
            <a:off x="4706866" y="2244389"/>
            <a:ext cx="6606606" cy="1038242"/>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237170" y="3862671"/>
            <a:ext cx="5816599" cy="685026"/>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285450" y="5337768"/>
            <a:ext cx="4966730" cy="685026"/>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8445" y="61750"/>
            <a:ext cx="10909485" cy="907282"/>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4" name="图示 13"/>
          <p:cNvGraphicFramePr/>
          <p:nvPr/>
        </p:nvGraphicFramePr>
        <p:xfrm>
          <a:off x="263113" y="188277"/>
          <a:ext cx="10286367" cy="653948"/>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16" name="灯片编号占位符 15">
            <a:extLst>
              <a:ext uri="{FF2B5EF4-FFF2-40B4-BE49-F238E27FC236}">
                <a16:creationId xmlns:a16="http://schemas.microsoft.com/office/drawing/2014/main" id="{4F980CF3-5B39-E56B-9E04-E946375856AE}"/>
              </a:ext>
            </a:extLst>
          </p:cNvPr>
          <p:cNvSpPr>
            <a:spLocks noGrp="1"/>
          </p:cNvSpPr>
          <p:nvPr>
            <p:ph type="sldNum" sz="quarter" idx="12"/>
          </p:nvPr>
        </p:nvSpPr>
        <p:spPr/>
        <p:txBody>
          <a:bodyPr/>
          <a:lstStyle/>
          <a:p>
            <a:fld id="{49AE70B2-8BF9-45C0-BB95-33D1B9D3A854}" type="slidenum">
              <a:rPr lang="zh-CN" altLang="en-US" smtClean="0"/>
              <a:t>14</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 name="图片 87" descr="andrew-neel-cckf4TsHAuw-unsplash"/>
          <p:cNvPicPr>
            <a:picLocks noChangeAspect="1"/>
          </p:cNvPicPr>
          <p:nvPr>
            <p:custDataLst>
              <p:tags r:id="rId2"/>
            </p:custDataLst>
          </p:nvPr>
        </p:nvPicPr>
        <p:blipFill>
          <a:blip r:embed="rId15" cstate="email"/>
          <a:srcRect l="1" t="6100" r="1" b="6100"/>
          <a:stretch>
            <a:fillRect/>
          </a:stretch>
        </p:blipFill>
        <p:spPr>
          <a:xfrm>
            <a:off x="920115" y="1696720"/>
            <a:ext cx="6755765" cy="4203700"/>
          </a:xfrm>
          <a:custGeom>
            <a:avLst/>
            <a:gdLst/>
            <a:ahLst/>
            <a:cxnLst>
              <a:cxn ang="3">
                <a:pos x="hc" y="t"/>
              </a:cxn>
              <a:cxn ang="cd2">
                <a:pos x="l" y="vc"/>
              </a:cxn>
              <a:cxn ang="cd4">
                <a:pos x="hc" y="b"/>
              </a:cxn>
              <a:cxn ang="0">
                <a:pos x="r" y="vc"/>
              </a:cxn>
            </a:cxnLst>
            <a:rect l="l" t="t" r="r" b="b"/>
            <a:pathLst>
              <a:path w="13542" h="9708">
                <a:moveTo>
                  <a:pt x="0" y="0"/>
                </a:moveTo>
                <a:lnTo>
                  <a:pt x="13542" y="0"/>
                </a:lnTo>
                <a:lnTo>
                  <a:pt x="13542" y="9708"/>
                </a:lnTo>
                <a:lnTo>
                  <a:pt x="0" y="9708"/>
                </a:lnTo>
                <a:lnTo>
                  <a:pt x="0" y="0"/>
                </a:lnTo>
                <a:close/>
              </a:path>
            </a:pathLst>
          </a:custGeom>
          <a:ln w="12700">
            <a:solidFill>
              <a:schemeClr val="accent1">
                <a:alpha val="25000"/>
              </a:schemeClr>
            </a:solidFill>
          </a:ln>
        </p:spPr>
      </p:pic>
      <p:sp>
        <p:nvSpPr>
          <p:cNvPr id="89" name="矩形 88"/>
          <p:cNvSpPr/>
          <p:nvPr>
            <p:custDataLst>
              <p:tags r:id="rId3"/>
            </p:custDataLst>
          </p:nvPr>
        </p:nvSpPr>
        <p:spPr>
          <a:xfrm>
            <a:off x="935355" y="1690370"/>
            <a:ext cx="6740525" cy="4222115"/>
          </a:xfrm>
          <a:prstGeom prst="rect">
            <a:avLst/>
          </a:prstGeom>
          <a:noFill/>
          <a:ln w="34925">
            <a:solidFill>
              <a:schemeClr val="accent1">
                <a:alpha val="6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椭圆 89"/>
          <p:cNvSpPr/>
          <p:nvPr>
            <p:custDataLst>
              <p:tags r:id="rId4"/>
            </p:custDataLst>
          </p:nvPr>
        </p:nvSpPr>
        <p:spPr>
          <a:xfrm>
            <a:off x="1014730" y="1177925"/>
            <a:ext cx="182245" cy="1581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Medium" panose="00000600000000000000" pitchFamily="2" charset="-122"/>
              <a:ea typeface="MiSans Medium" panose="00000600000000000000" pitchFamily="2" charset="-122"/>
              <a:cs typeface="MiSans Medium" panose="00000600000000000000" pitchFamily="2" charset="-122"/>
            </a:endParaRPr>
          </a:p>
        </p:txBody>
      </p:sp>
      <p:sp>
        <p:nvSpPr>
          <p:cNvPr id="91" name="椭圆 90"/>
          <p:cNvSpPr/>
          <p:nvPr>
            <p:custDataLst>
              <p:tags r:id="rId5"/>
            </p:custDataLst>
          </p:nvPr>
        </p:nvSpPr>
        <p:spPr>
          <a:xfrm>
            <a:off x="1336675" y="1177925"/>
            <a:ext cx="182245" cy="158115"/>
          </a:xfrm>
          <a:prstGeom prst="ellipse">
            <a:avLst/>
          </a:prstGeom>
          <a:solidFill>
            <a:schemeClr val="accent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Medium" panose="00000600000000000000" pitchFamily="2" charset="-122"/>
              <a:ea typeface="MiSans Medium" panose="00000600000000000000" pitchFamily="2" charset="-122"/>
              <a:cs typeface="MiSans Medium" panose="00000600000000000000" pitchFamily="2" charset="-122"/>
            </a:endParaRPr>
          </a:p>
        </p:txBody>
      </p:sp>
      <p:sp>
        <p:nvSpPr>
          <p:cNvPr id="92" name="椭圆 91"/>
          <p:cNvSpPr/>
          <p:nvPr>
            <p:custDataLst>
              <p:tags r:id="rId6"/>
            </p:custDataLst>
          </p:nvPr>
        </p:nvSpPr>
        <p:spPr>
          <a:xfrm>
            <a:off x="1657985" y="1177925"/>
            <a:ext cx="182245" cy="158115"/>
          </a:xfrm>
          <a:prstGeom prst="ellips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iSans Medium" panose="00000600000000000000" pitchFamily="2" charset="-122"/>
              <a:ea typeface="MiSans Medium" panose="00000600000000000000" pitchFamily="2" charset="-122"/>
              <a:cs typeface="MiSans Medium" panose="00000600000000000000" pitchFamily="2" charset="-122"/>
            </a:endParaRPr>
          </a:p>
        </p:txBody>
      </p:sp>
      <p:sp>
        <p:nvSpPr>
          <p:cNvPr id="94" name="箭头: V 形 3"/>
          <p:cNvSpPr/>
          <p:nvPr>
            <p:custDataLst>
              <p:tags r:id="rId7"/>
            </p:custDataLst>
          </p:nvPr>
        </p:nvSpPr>
        <p:spPr>
          <a:xfrm>
            <a:off x="7839075" y="4722495"/>
            <a:ext cx="429260" cy="372110"/>
          </a:xfrm>
          <a:prstGeom prst="chevron">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矩形: 圆角 19"/>
          <p:cNvSpPr>
            <a:spLocks noChangeAspect="1"/>
          </p:cNvSpPr>
          <p:nvPr>
            <p:custDataLst>
              <p:tags r:id="rId8"/>
            </p:custDataLst>
          </p:nvPr>
        </p:nvSpPr>
        <p:spPr>
          <a:xfrm rot="2700000">
            <a:off x="10030130" y="3697952"/>
            <a:ext cx="1449659" cy="1449659"/>
          </a:xfrm>
          <a:prstGeom prst="roundRect">
            <a:avLst>
              <a:gd name="adj" fmla="val 14848"/>
            </a:avLst>
          </a:prstGeom>
          <a:noFill/>
          <a:ln w="22225" cap="flat">
            <a:gradFill flip="none" rotWithShape="1">
              <a:gsLst>
                <a:gs pos="0">
                  <a:srgbClr val="376FFF">
                    <a:alpha val="11000"/>
                  </a:srgbClr>
                </a:gs>
                <a:gs pos="100000">
                  <a:srgbClr val="376FFF">
                    <a:alpha val="0"/>
                  </a:srgbClr>
                </a:gs>
              </a:gsLst>
              <a:lin ang="16200000" scaled="1"/>
              <a:tileRect/>
            </a:gradFill>
            <a:prstDash val="solid"/>
            <a:miter/>
          </a:ln>
          <a:effectLst>
            <a:outerShdw blurRad="241300" dist="228600" dir="5400000" algn="t" rotWithShape="0">
              <a:srgbClr val="376FFF">
                <a:alpha val="17000"/>
              </a:srgb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15" name="矩形: 圆角 2"/>
          <p:cNvSpPr>
            <a:spLocks noChangeAspect="1"/>
          </p:cNvSpPr>
          <p:nvPr>
            <p:custDataLst>
              <p:tags r:id="rId9"/>
            </p:custDataLst>
          </p:nvPr>
        </p:nvSpPr>
        <p:spPr>
          <a:xfrm rot="2700000">
            <a:off x="8624570" y="4136390"/>
            <a:ext cx="1480820" cy="1480820"/>
          </a:xfrm>
          <a:prstGeom prst="roundRect">
            <a:avLst>
              <a:gd name="adj" fmla="val 14848"/>
            </a:avLst>
          </a:prstGeom>
          <a:solidFill>
            <a:srgbClr val="4FA7C2"/>
          </a:solidFill>
          <a:ln w="9525" cap="flat">
            <a:noFill/>
            <a:prstDash val="solid"/>
            <a:miter/>
          </a:ln>
          <a:effectLst>
            <a:outerShdw blurRad="241300" dist="228600" dir="5400000" algn="t" rotWithShape="0">
              <a:srgbClr val="376FFF">
                <a:alpha val="17000"/>
              </a:srgb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dirty="0">
              <a:ln>
                <a:noFill/>
              </a:ln>
              <a:solidFill>
                <a:srgbClr val="000000"/>
              </a:solidFill>
              <a:effectLst/>
              <a:uLnTx/>
              <a:uFillTx/>
              <a:latin typeface="+mj-ea"/>
              <a:ea typeface="+mj-ea"/>
              <a:cs typeface="+mn-cs"/>
            </a:endParaRPr>
          </a:p>
        </p:txBody>
      </p:sp>
      <p:sp>
        <p:nvSpPr>
          <p:cNvPr id="18" name="矩形: 圆角 11"/>
          <p:cNvSpPr>
            <a:spLocks noChangeAspect="1"/>
          </p:cNvSpPr>
          <p:nvPr>
            <p:custDataLst>
              <p:tags r:id="rId10"/>
            </p:custDataLst>
          </p:nvPr>
        </p:nvSpPr>
        <p:spPr>
          <a:xfrm rot="2700000">
            <a:off x="10057765" y="3622040"/>
            <a:ext cx="1586865" cy="1586865"/>
          </a:xfrm>
          <a:prstGeom prst="roundRect">
            <a:avLst>
              <a:gd name="adj" fmla="val 14848"/>
            </a:avLst>
          </a:prstGeom>
          <a:solidFill>
            <a:srgbClr val="FFFFFF"/>
          </a:solidFill>
          <a:ln w="15875" cap="flat">
            <a:solidFill>
              <a:srgbClr val="4FA7C2"/>
            </a:solidFill>
            <a:prstDash val="solid"/>
            <a:miter/>
          </a:ln>
          <a:effectLst>
            <a:outerShdw blurRad="241300" dist="228600" dir="5400000" algn="t" rotWithShape="0">
              <a:srgbClr val="376FFF">
                <a:alpha val="17000"/>
              </a:srgb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39" name="矩形: 圆角 38"/>
          <p:cNvSpPr>
            <a:spLocks noChangeAspect="1"/>
          </p:cNvSpPr>
          <p:nvPr>
            <p:custDataLst>
              <p:tags r:id="rId11"/>
            </p:custDataLst>
          </p:nvPr>
        </p:nvSpPr>
        <p:spPr>
          <a:xfrm rot="2700000">
            <a:off x="10519938" y="3662297"/>
            <a:ext cx="839666" cy="839666"/>
          </a:xfrm>
          <a:prstGeom prst="roundRect">
            <a:avLst>
              <a:gd name="adj" fmla="val 14848"/>
            </a:avLst>
          </a:prstGeom>
          <a:gradFill flip="none" rotWithShape="1">
            <a:gsLst>
              <a:gs pos="100000">
                <a:srgbClr val="376FFF">
                  <a:lumMod val="20000"/>
                  <a:lumOff val="80000"/>
                  <a:alpha val="10000"/>
                </a:srgbClr>
              </a:gs>
              <a:gs pos="0">
                <a:srgbClr val="376FFF">
                  <a:lumMod val="20000"/>
                  <a:lumOff val="80000"/>
                  <a:alpha val="40000"/>
                </a:srgbClr>
              </a:gs>
            </a:gsLst>
            <a:lin ang="2700000" scaled="1"/>
            <a:tileRect/>
          </a:gradFill>
          <a:ln w="9525"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22" name="矩形 21"/>
          <p:cNvSpPr/>
          <p:nvPr>
            <p:custDataLst>
              <p:tags r:id="rId12"/>
            </p:custDataLst>
          </p:nvPr>
        </p:nvSpPr>
        <p:spPr>
          <a:xfrm>
            <a:off x="8596745" y="4298498"/>
            <a:ext cx="1421306" cy="795904"/>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3200" b="1" dirty="0">
                <a:solidFill>
                  <a:srgbClr val="FFFFFF"/>
                </a:solidFill>
                <a:latin typeface="+mn-ea"/>
                <a:cs typeface="+mn-ea"/>
              </a:rPr>
              <a:t>知识</a:t>
            </a:r>
          </a:p>
          <a:p>
            <a:pPr algn="ctr">
              <a:lnSpc>
                <a:spcPct val="130000"/>
              </a:lnSpc>
              <a:spcBef>
                <a:spcPct val="0"/>
              </a:spcBef>
              <a:spcAft>
                <a:spcPct val="0"/>
              </a:spcAft>
            </a:pPr>
            <a:r>
              <a:rPr lang="zh-CN" altLang="en-US" sz="3200" b="1" dirty="0">
                <a:solidFill>
                  <a:srgbClr val="FFFFFF"/>
                </a:solidFill>
                <a:latin typeface="+mn-ea"/>
                <a:cs typeface="+mn-ea"/>
              </a:rPr>
              <a:t>学习</a:t>
            </a:r>
          </a:p>
        </p:txBody>
      </p:sp>
      <p:sp>
        <p:nvSpPr>
          <p:cNvPr id="23" name="矩形 22"/>
          <p:cNvSpPr/>
          <p:nvPr>
            <p:custDataLst>
              <p:tags r:id="rId13"/>
            </p:custDataLst>
          </p:nvPr>
        </p:nvSpPr>
        <p:spPr>
          <a:xfrm>
            <a:off x="10095865" y="3895090"/>
            <a:ext cx="1634490" cy="814705"/>
          </a:xfrm>
          <a:prstGeom prst="rect">
            <a:avLst/>
          </a:prstGeom>
          <a:noFill/>
        </p:spPr>
        <p:txBody>
          <a:bodyPr wrap="square" lIns="0" tIns="0" rIns="0" bIns="0" rtlCol="0" anchor="b" anchorCtr="0">
            <a:noAutofit/>
          </a:bodyPr>
          <a:lstStyle/>
          <a:p>
            <a:pPr algn="ctr">
              <a:lnSpc>
                <a:spcPct val="130000"/>
              </a:lnSpc>
              <a:spcBef>
                <a:spcPct val="0"/>
              </a:spcBef>
              <a:spcAft>
                <a:spcPct val="0"/>
              </a:spcAft>
            </a:pPr>
            <a:endParaRPr lang="en-US" altLang="zh-CN" sz="3200" b="1" dirty="0">
              <a:solidFill>
                <a:srgbClr val="4FA7C2"/>
              </a:solidFill>
              <a:latin typeface="+mn-ea"/>
              <a:cs typeface="+mn-ea"/>
            </a:endParaRPr>
          </a:p>
          <a:p>
            <a:pPr algn="ctr">
              <a:lnSpc>
                <a:spcPct val="130000"/>
              </a:lnSpc>
              <a:spcBef>
                <a:spcPct val="0"/>
              </a:spcBef>
              <a:spcAft>
                <a:spcPct val="0"/>
              </a:spcAft>
            </a:pPr>
            <a:r>
              <a:rPr lang="zh-CN" altLang="en-US" sz="3200" b="1" dirty="0">
                <a:solidFill>
                  <a:srgbClr val="4FA7C2"/>
                </a:solidFill>
                <a:latin typeface="+mn-ea"/>
                <a:cs typeface="+mn-ea"/>
              </a:rPr>
              <a:t>功能</a:t>
            </a:r>
            <a:r>
              <a:rPr lang="zh-CN" altLang="en-US" sz="3000" b="1" dirty="0">
                <a:solidFill>
                  <a:srgbClr val="4FA7C2"/>
                </a:solidFill>
                <a:latin typeface="+mn-ea"/>
                <a:cs typeface="+mn-ea"/>
              </a:rPr>
              <a:t>规划</a:t>
            </a:r>
          </a:p>
        </p:txBody>
      </p:sp>
      <p:sp>
        <p:nvSpPr>
          <p:cNvPr id="2" name="矩形 1"/>
          <p:cNvSpPr/>
          <p:nvPr/>
        </p:nvSpPr>
        <p:spPr>
          <a:xfrm>
            <a:off x="-48445" y="61750"/>
            <a:ext cx="10909485" cy="907282"/>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3" name="图示 2"/>
          <p:cNvGraphicFramePr/>
          <p:nvPr/>
        </p:nvGraphicFramePr>
        <p:xfrm>
          <a:off x="263113" y="188278"/>
          <a:ext cx="10286367" cy="616284"/>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sp>
        <p:nvSpPr>
          <p:cNvPr id="4" name="灯片编号占位符 3">
            <a:extLst>
              <a:ext uri="{FF2B5EF4-FFF2-40B4-BE49-F238E27FC236}">
                <a16:creationId xmlns:a16="http://schemas.microsoft.com/office/drawing/2014/main" id="{A05963E6-4D68-23EA-9636-AD0C81A2CC49}"/>
              </a:ext>
            </a:extLst>
          </p:cNvPr>
          <p:cNvSpPr>
            <a:spLocks noGrp="1"/>
          </p:cNvSpPr>
          <p:nvPr>
            <p:ph type="sldNum" sz="quarter" idx="12"/>
          </p:nvPr>
        </p:nvSpPr>
        <p:spPr/>
        <p:txBody>
          <a:bodyPr/>
          <a:lstStyle/>
          <a:p>
            <a:fld id="{49AE70B2-8BF9-45C0-BB95-33D1B9D3A854}" type="slidenum">
              <a:rPr lang="zh-CN" altLang="en-US" smtClean="0"/>
              <a:t>15</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10"/>
          <p:cNvSpPr/>
          <p:nvPr>
            <p:custDataLst>
              <p:tags r:id="rId2"/>
            </p:custDataLst>
          </p:nvPr>
        </p:nvSpPr>
        <p:spPr>
          <a:xfrm>
            <a:off x="782956" y="1978343"/>
            <a:ext cx="10626090" cy="4354159"/>
          </a:xfrm>
          <a:custGeom>
            <a:avLst/>
            <a:gdLst>
              <a:gd name="connsiteX0" fmla="*/ 5313045 w 10626090"/>
              <a:gd name="connsiteY0" fmla="*/ 0 h 4354159"/>
              <a:gd name="connsiteX1" fmla="*/ 10621924 w 10626090"/>
              <a:gd name="connsiteY1" fmla="*/ 4326862 h 4354159"/>
              <a:gd name="connsiteX2" fmla="*/ 10626090 w 10626090"/>
              <a:gd name="connsiteY2" fmla="*/ 4354159 h 4354159"/>
              <a:gd name="connsiteX3" fmla="*/ 0 w 10626090"/>
              <a:gd name="connsiteY3" fmla="*/ 4354159 h 4354159"/>
              <a:gd name="connsiteX4" fmla="*/ 4166 w 10626090"/>
              <a:gd name="connsiteY4" fmla="*/ 4326862 h 4354159"/>
              <a:gd name="connsiteX5" fmla="*/ 5313045 w 10626090"/>
              <a:gd name="connsiteY5" fmla="*/ 0 h 4354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090" h="4354159">
                <a:moveTo>
                  <a:pt x="5313045" y="0"/>
                </a:moveTo>
                <a:cubicBezTo>
                  <a:pt x="7931759" y="0"/>
                  <a:pt x="10116625" y="1857527"/>
                  <a:pt x="10621924" y="4326862"/>
                </a:cubicBezTo>
                <a:lnTo>
                  <a:pt x="10626090" y="4354159"/>
                </a:lnTo>
                <a:lnTo>
                  <a:pt x="0" y="4354159"/>
                </a:lnTo>
                <a:lnTo>
                  <a:pt x="4166" y="4326862"/>
                </a:lnTo>
                <a:cubicBezTo>
                  <a:pt x="509465" y="1857527"/>
                  <a:pt x="2694331" y="0"/>
                  <a:pt x="5313045" y="0"/>
                </a:cubicBezTo>
                <a:close/>
              </a:path>
            </a:pathLst>
          </a:custGeom>
          <a:gradFill flip="none" rotWithShape="1">
            <a:gsLst>
              <a:gs pos="0">
                <a:schemeClr val="accent1">
                  <a:alpha val="0"/>
                </a:schemeClr>
              </a:gs>
              <a:gs pos="100000">
                <a:schemeClr val="accent1">
                  <a:alpha val="12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6" name="Freeform 10+"/>
          <p:cNvSpPr/>
          <p:nvPr>
            <p:custDataLst>
              <p:tags r:id="rId3"/>
            </p:custDataLst>
          </p:nvPr>
        </p:nvSpPr>
        <p:spPr>
          <a:xfrm>
            <a:off x="2760345" y="3659823"/>
            <a:ext cx="6671570" cy="2733750"/>
          </a:xfrm>
          <a:custGeom>
            <a:avLst/>
            <a:gdLst>
              <a:gd name="connsiteX0" fmla="*/ 5313045 w 10626090"/>
              <a:gd name="connsiteY0" fmla="*/ 0 h 4354159"/>
              <a:gd name="connsiteX1" fmla="*/ 10621924 w 10626090"/>
              <a:gd name="connsiteY1" fmla="*/ 4326862 h 4354159"/>
              <a:gd name="connsiteX2" fmla="*/ 10626090 w 10626090"/>
              <a:gd name="connsiteY2" fmla="*/ 4354159 h 4354159"/>
              <a:gd name="connsiteX3" fmla="*/ 0 w 10626090"/>
              <a:gd name="connsiteY3" fmla="*/ 4354159 h 4354159"/>
              <a:gd name="connsiteX4" fmla="*/ 4166 w 10626090"/>
              <a:gd name="connsiteY4" fmla="*/ 4326862 h 4354159"/>
              <a:gd name="connsiteX5" fmla="*/ 5313045 w 10626090"/>
              <a:gd name="connsiteY5" fmla="*/ 0 h 4354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090" h="4354159">
                <a:moveTo>
                  <a:pt x="5313045" y="0"/>
                </a:moveTo>
                <a:cubicBezTo>
                  <a:pt x="7931759" y="0"/>
                  <a:pt x="10116625" y="1857527"/>
                  <a:pt x="10621924" y="4326862"/>
                </a:cubicBezTo>
                <a:lnTo>
                  <a:pt x="10626090" y="4354159"/>
                </a:lnTo>
                <a:lnTo>
                  <a:pt x="0" y="4354159"/>
                </a:lnTo>
                <a:lnTo>
                  <a:pt x="4166" y="4326862"/>
                </a:lnTo>
                <a:cubicBezTo>
                  <a:pt x="509465" y="1857527"/>
                  <a:pt x="2694331" y="0"/>
                  <a:pt x="5313045" y="0"/>
                </a:cubicBezTo>
                <a:close/>
              </a:path>
            </a:pathLst>
          </a:custGeom>
          <a:noFill/>
          <a:ln>
            <a:gradFill>
              <a:gsLst>
                <a:gs pos="91000">
                  <a:schemeClr val="accent1">
                    <a:alpha val="0"/>
                  </a:schemeClr>
                </a:gs>
                <a:gs pos="0">
                  <a:schemeClr val="accent1">
                    <a:alpha val="10000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8" name="任意多边形: 形状 12"/>
          <p:cNvSpPr/>
          <p:nvPr>
            <p:custDataLst>
              <p:tags r:id="rId4"/>
            </p:custDataLst>
          </p:nvPr>
        </p:nvSpPr>
        <p:spPr>
          <a:xfrm>
            <a:off x="3030220" y="3890328"/>
            <a:ext cx="6131181" cy="2441963"/>
          </a:xfrm>
          <a:custGeom>
            <a:avLst/>
            <a:gdLst>
              <a:gd name="connsiteX0" fmla="*/ 2486592 w 4973184"/>
              <a:gd name="connsiteY0" fmla="*/ 0 h 1980749"/>
              <a:gd name="connsiteX1" fmla="*/ 4925189 w 4973184"/>
              <a:gd name="connsiteY1" fmla="*/ 1794092 h 1980749"/>
              <a:gd name="connsiteX2" fmla="*/ 4973184 w 4973184"/>
              <a:gd name="connsiteY2" fmla="*/ 1980749 h 1980749"/>
              <a:gd name="connsiteX3" fmla="*/ 4478023 w 4973184"/>
              <a:gd name="connsiteY3" fmla="*/ 1980749 h 1980749"/>
              <a:gd name="connsiteX4" fmla="*/ 4466733 w 4973184"/>
              <a:gd name="connsiteY4" fmla="*/ 1936841 h 1980749"/>
              <a:gd name="connsiteX5" fmla="*/ 2486592 w 4973184"/>
              <a:gd name="connsiteY5" fmla="*/ 480038 h 1980749"/>
              <a:gd name="connsiteX6" fmla="*/ 506451 w 4973184"/>
              <a:gd name="connsiteY6" fmla="*/ 1936841 h 1980749"/>
              <a:gd name="connsiteX7" fmla="*/ 495161 w 4973184"/>
              <a:gd name="connsiteY7" fmla="*/ 1980749 h 1980749"/>
              <a:gd name="connsiteX8" fmla="*/ 0 w 4973184"/>
              <a:gd name="connsiteY8" fmla="*/ 1980749 h 1980749"/>
              <a:gd name="connsiteX9" fmla="*/ 47995 w 4973184"/>
              <a:gd name="connsiteY9" fmla="*/ 1794092 h 1980749"/>
              <a:gd name="connsiteX10" fmla="*/ 2486592 w 4973184"/>
              <a:gd name="connsiteY10" fmla="*/ 0 h 1980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73184" h="1980749">
                <a:moveTo>
                  <a:pt x="2486592" y="0"/>
                </a:moveTo>
                <a:cubicBezTo>
                  <a:pt x="3632380" y="0"/>
                  <a:pt x="4601901" y="754686"/>
                  <a:pt x="4925189" y="1794092"/>
                </a:cubicBezTo>
                <a:lnTo>
                  <a:pt x="4973184" y="1980749"/>
                </a:lnTo>
                <a:lnTo>
                  <a:pt x="4478023" y="1980749"/>
                </a:lnTo>
                <a:lnTo>
                  <a:pt x="4466733" y="1936841"/>
                </a:lnTo>
                <a:cubicBezTo>
                  <a:pt x="4204223" y="1092843"/>
                  <a:pt x="3416971" y="480038"/>
                  <a:pt x="2486592" y="480038"/>
                </a:cubicBezTo>
                <a:cubicBezTo>
                  <a:pt x="1556213" y="480038"/>
                  <a:pt x="768962" y="1092843"/>
                  <a:pt x="506451" y="1936841"/>
                </a:cubicBezTo>
                <a:lnTo>
                  <a:pt x="495161" y="1980749"/>
                </a:lnTo>
                <a:lnTo>
                  <a:pt x="0" y="1980749"/>
                </a:lnTo>
                <a:lnTo>
                  <a:pt x="47995" y="1794092"/>
                </a:lnTo>
                <a:cubicBezTo>
                  <a:pt x="371284" y="754686"/>
                  <a:pt x="1340805" y="0"/>
                  <a:pt x="2486592" y="0"/>
                </a:cubicBezTo>
                <a:close/>
              </a:path>
            </a:pathLst>
          </a:custGeom>
          <a:solidFill>
            <a:schemeClr val="accent1">
              <a:alpha val="2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Arial" panose="020B0604020202020204"/>
              <a:ea typeface="微软雅黑" panose="020B0503020204020204" pitchFamily="34" charset="-122"/>
              <a:cs typeface="+mn-cs"/>
            </a:endParaRPr>
          </a:p>
        </p:txBody>
      </p:sp>
      <p:sp>
        <p:nvSpPr>
          <p:cNvPr id="59" name="矩形 58"/>
          <p:cNvSpPr/>
          <p:nvPr>
            <p:custDataLst>
              <p:tags r:id="rId5"/>
            </p:custDataLst>
          </p:nvPr>
        </p:nvSpPr>
        <p:spPr>
          <a:xfrm>
            <a:off x="4479291" y="5632133"/>
            <a:ext cx="3233868" cy="853281"/>
          </a:xfrm>
          <a:prstGeom prst="rect">
            <a:avLst/>
          </a:prstGeom>
          <a:noFill/>
        </p:spPr>
        <p:txBody>
          <a:bodyPr wrap="square" lIns="0" tIns="0" rIns="0" bIns="0" rtlCol="0" anchor="t" anchorCtr="1">
            <a:noAutofit/>
          </a:bodyPr>
          <a:lstStyle/>
          <a:p>
            <a:pPr algn="ctr">
              <a:spcBef>
                <a:spcPct val="0"/>
              </a:spcBef>
              <a:spcAft>
                <a:spcPct val="0"/>
              </a:spcAft>
            </a:pPr>
            <a:r>
              <a:rPr lang="zh-CN" altLang="en-US" sz="2800" b="1" dirty="0">
                <a:solidFill>
                  <a:schemeClr val="accent1"/>
                </a:solidFill>
                <a:latin typeface="+mn-ea"/>
                <a:cs typeface="+mn-ea"/>
              </a:rPr>
              <a:t>手机应用程序</a:t>
            </a:r>
          </a:p>
          <a:p>
            <a:pPr algn="ctr">
              <a:spcBef>
                <a:spcPct val="0"/>
              </a:spcBef>
              <a:spcAft>
                <a:spcPct val="0"/>
              </a:spcAft>
            </a:pPr>
            <a:r>
              <a:rPr lang="zh-CN" altLang="en-US" sz="2800" b="1" dirty="0">
                <a:solidFill>
                  <a:schemeClr val="accent1"/>
                </a:solidFill>
                <a:latin typeface="+mn-ea"/>
                <a:cs typeface="+mn-ea"/>
              </a:rPr>
              <a:t>市场调研</a:t>
            </a:r>
          </a:p>
        </p:txBody>
      </p:sp>
      <p:pic>
        <p:nvPicPr>
          <p:cNvPr id="60" name="图片 16" descr="343439383331313b343532303033323bd3a6d3c3b9dcc0ed"/>
          <p:cNvPicPr>
            <a:picLocks noChangeAspect="1"/>
          </p:cNvPicPr>
          <p:nvPr>
            <p:custDataLst>
              <p:tags r:id="rId6"/>
            </p:custDataLst>
          </p:nvPr>
        </p:nvPicPr>
        <p:blipFill>
          <a:blip r:embed="rId36">
            <a:extLst>
              <a:ext uri="{96DAC541-7B7A-43D3-8B79-37D633B846F1}">
                <asvg:svgBlip xmlns:asvg="http://schemas.microsoft.com/office/drawing/2016/SVG/main" r:embed="rId37"/>
              </a:ext>
            </a:extLst>
          </a:blip>
          <a:stretch>
            <a:fillRect/>
          </a:stretch>
        </p:blipFill>
        <p:spPr>
          <a:xfrm>
            <a:off x="5848351" y="5013008"/>
            <a:ext cx="495567" cy="495567"/>
          </a:xfrm>
          <a:prstGeom prst="rect">
            <a:avLst/>
          </a:prstGeom>
          <a:effectLst/>
        </p:spPr>
      </p:pic>
      <p:sp>
        <p:nvSpPr>
          <p:cNvPr id="61" name="Oval 15+"/>
          <p:cNvSpPr>
            <a:spLocks noChangeAspect="1"/>
          </p:cNvSpPr>
          <p:nvPr>
            <p:custDataLst>
              <p:tags r:id="rId7"/>
            </p:custDataLst>
          </p:nvPr>
        </p:nvSpPr>
        <p:spPr>
          <a:xfrm>
            <a:off x="4554856" y="3847148"/>
            <a:ext cx="252000" cy="252000"/>
          </a:xfrm>
          <a:prstGeom prst="ellipse">
            <a:avLst/>
          </a:prstGeom>
          <a:solidFill>
            <a:schemeClr val="accent1">
              <a:lumMod val="75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2" name="椭圆 61"/>
          <p:cNvSpPr/>
          <p:nvPr>
            <p:custDataLst>
              <p:tags r:id="rId8"/>
            </p:custDataLst>
          </p:nvPr>
        </p:nvSpPr>
        <p:spPr>
          <a:xfrm>
            <a:off x="4628516" y="3920808"/>
            <a:ext cx="104503" cy="10450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3" name="Oval 15+"/>
          <p:cNvSpPr>
            <a:spLocks noChangeAspect="1"/>
          </p:cNvSpPr>
          <p:nvPr>
            <p:custDataLst>
              <p:tags r:id="rId9"/>
            </p:custDataLst>
          </p:nvPr>
        </p:nvSpPr>
        <p:spPr>
          <a:xfrm>
            <a:off x="9026526" y="5453063"/>
            <a:ext cx="252000" cy="252000"/>
          </a:xfrm>
          <a:prstGeom prst="ellipse">
            <a:avLst/>
          </a:prstGeom>
          <a:solidFill>
            <a:schemeClr val="accent1">
              <a:lumMod val="75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5" name="椭圆 64"/>
          <p:cNvSpPr/>
          <p:nvPr>
            <p:custDataLst>
              <p:tags r:id="rId10"/>
            </p:custDataLst>
          </p:nvPr>
        </p:nvSpPr>
        <p:spPr>
          <a:xfrm>
            <a:off x="9100821" y="5526723"/>
            <a:ext cx="104503" cy="10450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6" name="Oval 15+"/>
          <p:cNvSpPr>
            <a:spLocks noChangeAspect="1"/>
          </p:cNvSpPr>
          <p:nvPr>
            <p:custDataLst>
              <p:tags r:id="rId11"/>
            </p:custDataLst>
          </p:nvPr>
        </p:nvSpPr>
        <p:spPr>
          <a:xfrm>
            <a:off x="7364096" y="3847148"/>
            <a:ext cx="252000" cy="252000"/>
          </a:xfrm>
          <a:prstGeom prst="ellipse">
            <a:avLst/>
          </a:prstGeom>
          <a:solidFill>
            <a:schemeClr val="accent1">
              <a:lumMod val="75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7" name="椭圆 66"/>
          <p:cNvSpPr/>
          <p:nvPr>
            <p:custDataLst>
              <p:tags r:id="rId12"/>
            </p:custDataLst>
          </p:nvPr>
        </p:nvSpPr>
        <p:spPr>
          <a:xfrm>
            <a:off x="7437756" y="3920808"/>
            <a:ext cx="104503" cy="10450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8" name="Freeform 488"/>
          <p:cNvSpPr/>
          <p:nvPr>
            <p:custDataLst>
              <p:tags r:id="rId13"/>
            </p:custDataLst>
          </p:nvPr>
        </p:nvSpPr>
        <p:spPr>
          <a:xfrm>
            <a:off x="1211581" y="4218623"/>
            <a:ext cx="562175" cy="641997"/>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1">
                  <a:lumMod val="60000"/>
                  <a:lumOff val="40000"/>
                  <a:alpha val="100000"/>
                </a:schemeClr>
              </a:gs>
              <a:gs pos="100000">
                <a:schemeClr val="accent1">
                  <a:alpha val="100000"/>
                </a:schemeClr>
              </a:gs>
            </a:gsLst>
            <a:lin ang="2700000" scaled="0"/>
          </a:gradFill>
          <a:ln w="9525" cap="flat">
            <a:noFill/>
            <a:prstDash val="solid"/>
            <a:miter/>
          </a:ln>
          <a:effectLst>
            <a:outerShdw blurRad="152400" dist="76200" dir="2700000" algn="tl" rotWithShape="0">
              <a:schemeClr val="accent1">
                <a:alpha val="20000"/>
              </a:schemeClr>
            </a:outerShdw>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en-US" altLang="zh-CN" sz="2400" b="1" i="0" u="none" strike="noStrike" kern="1200" cap="none" spc="0" normalizeH="0" baseline="0" noProof="0" dirty="0">
                <a:ln>
                  <a:noFill/>
                </a:ln>
                <a:solidFill>
                  <a:srgbClr val="FFFFFF"/>
                </a:solidFill>
                <a:effectLst/>
                <a:uLnTx/>
                <a:uFillTx/>
                <a:latin typeface="+mn-ea"/>
                <a:cs typeface="+mn-cs"/>
              </a:rPr>
              <a:t>01</a:t>
            </a:r>
          </a:p>
        </p:txBody>
      </p:sp>
      <p:sp>
        <p:nvSpPr>
          <p:cNvPr id="71" name="矩形 70"/>
          <p:cNvSpPr/>
          <p:nvPr>
            <p:custDataLst>
              <p:tags r:id="rId14"/>
            </p:custDataLst>
          </p:nvPr>
        </p:nvSpPr>
        <p:spPr>
          <a:xfrm>
            <a:off x="764541" y="4818063"/>
            <a:ext cx="1476000" cy="523020"/>
          </a:xfrm>
          <a:prstGeom prst="rect">
            <a:avLst/>
          </a:prstGeom>
          <a:noFill/>
        </p:spPr>
        <p:txBody>
          <a:bodyPr wrap="square" lIns="0" tIns="0" rIns="0" bIns="0" rtlCol="0" anchor="b">
            <a:noAutofit/>
          </a:bodyPr>
          <a:lstStyle/>
          <a:p>
            <a:pPr algn="ctr">
              <a:spcBef>
                <a:spcPct val="0"/>
              </a:spcBef>
              <a:spcAft>
                <a:spcPct val="0"/>
              </a:spcAft>
            </a:pPr>
            <a:r>
              <a:rPr lang="zh-CN" altLang="en-US" b="1" dirty="0">
                <a:solidFill>
                  <a:schemeClr val="accent1"/>
                </a:solidFill>
                <a:latin typeface="+mn-ea"/>
                <a:cs typeface="+mn-ea"/>
              </a:rPr>
              <a:t>市场占比小</a:t>
            </a:r>
          </a:p>
        </p:txBody>
      </p:sp>
      <p:sp>
        <p:nvSpPr>
          <p:cNvPr id="76" name="Freeform 488"/>
          <p:cNvSpPr/>
          <p:nvPr>
            <p:custDataLst>
              <p:tags r:id="rId15"/>
            </p:custDataLst>
          </p:nvPr>
        </p:nvSpPr>
        <p:spPr>
          <a:xfrm>
            <a:off x="10398126" y="4218623"/>
            <a:ext cx="562175" cy="641997"/>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1">
                  <a:lumMod val="60000"/>
                  <a:lumOff val="40000"/>
                  <a:alpha val="100000"/>
                </a:schemeClr>
              </a:gs>
              <a:gs pos="100000">
                <a:schemeClr val="accent1">
                  <a:alpha val="100000"/>
                </a:schemeClr>
              </a:gs>
            </a:gsLst>
            <a:lin ang="2700000" scaled="0"/>
          </a:gradFill>
          <a:ln w="9525" cap="flat">
            <a:noFill/>
            <a:prstDash val="solid"/>
            <a:miter/>
          </a:ln>
          <a:effectLst>
            <a:outerShdw blurRad="152400" dist="76200" dir="2700000" algn="tl" rotWithShape="0">
              <a:schemeClr val="accent1">
                <a:alpha val="20000"/>
              </a:schemeClr>
            </a:outerShdw>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en-US" altLang="zh-CN" sz="2400" b="1" i="0" u="none" strike="noStrike" kern="1200" cap="none" spc="0" normalizeH="0" baseline="0" noProof="0" dirty="0">
                <a:ln>
                  <a:noFill/>
                </a:ln>
                <a:solidFill>
                  <a:srgbClr val="FFFFFF"/>
                </a:solidFill>
                <a:effectLst/>
                <a:uLnTx/>
                <a:uFillTx/>
                <a:latin typeface="+mn-ea"/>
                <a:cs typeface="+mn-cs"/>
              </a:rPr>
              <a:t>07</a:t>
            </a:r>
          </a:p>
        </p:txBody>
      </p:sp>
      <p:sp>
        <p:nvSpPr>
          <p:cNvPr id="77" name="矩形 76"/>
          <p:cNvSpPr/>
          <p:nvPr>
            <p:custDataLst>
              <p:tags r:id="rId16"/>
            </p:custDataLst>
          </p:nvPr>
        </p:nvSpPr>
        <p:spPr>
          <a:xfrm>
            <a:off x="9787255" y="4899660"/>
            <a:ext cx="1639570" cy="523240"/>
          </a:xfrm>
          <a:prstGeom prst="rect">
            <a:avLst/>
          </a:prstGeom>
          <a:noFill/>
        </p:spPr>
        <p:txBody>
          <a:bodyPr wrap="square" lIns="0" tIns="0" rIns="0" bIns="0" rtlCol="0" anchor="b">
            <a:noAutofit/>
          </a:bodyPr>
          <a:lstStyle/>
          <a:p>
            <a:pPr algn="ctr">
              <a:spcBef>
                <a:spcPct val="0"/>
              </a:spcBef>
              <a:spcAft>
                <a:spcPct val="0"/>
              </a:spcAft>
            </a:pPr>
            <a:r>
              <a:rPr lang="zh-CN" altLang="en-US" b="1" dirty="0">
                <a:solidFill>
                  <a:srgbClr val="FF0000"/>
                </a:solidFill>
                <a:latin typeface="+mn-ea"/>
                <a:cs typeface="+mn-ea"/>
              </a:rPr>
              <a:t>适老界面存在</a:t>
            </a:r>
          </a:p>
          <a:p>
            <a:pPr algn="ctr">
              <a:spcBef>
                <a:spcPct val="0"/>
              </a:spcBef>
              <a:spcAft>
                <a:spcPct val="0"/>
              </a:spcAft>
            </a:pPr>
            <a:r>
              <a:rPr lang="zh-CN" altLang="en-US" b="1" dirty="0">
                <a:solidFill>
                  <a:srgbClr val="FF0000"/>
                </a:solidFill>
                <a:latin typeface="+mn-ea"/>
                <a:cs typeface="+mn-ea"/>
              </a:rPr>
              <a:t>不足</a:t>
            </a:r>
          </a:p>
        </p:txBody>
      </p:sp>
      <p:sp>
        <p:nvSpPr>
          <p:cNvPr id="79" name="Freeform 488"/>
          <p:cNvSpPr/>
          <p:nvPr>
            <p:custDataLst>
              <p:tags r:id="rId17"/>
            </p:custDataLst>
          </p:nvPr>
        </p:nvSpPr>
        <p:spPr>
          <a:xfrm>
            <a:off x="2384426" y="2825433"/>
            <a:ext cx="562175" cy="641997"/>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1">
                  <a:lumMod val="60000"/>
                  <a:lumOff val="40000"/>
                  <a:alpha val="100000"/>
                </a:schemeClr>
              </a:gs>
              <a:gs pos="100000">
                <a:schemeClr val="accent1">
                  <a:alpha val="100000"/>
                </a:schemeClr>
              </a:gs>
            </a:gsLst>
            <a:lin ang="2700000" scaled="0"/>
          </a:gradFill>
          <a:ln w="9525" cap="flat">
            <a:noFill/>
            <a:prstDash val="solid"/>
            <a:miter/>
          </a:ln>
          <a:effectLst>
            <a:outerShdw blurRad="152400" dist="76200" dir="2700000" algn="tl" rotWithShape="0">
              <a:schemeClr val="accent1">
                <a:alpha val="20000"/>
              </a:schemeClr>
            </a:outerShdw>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en-US" altLang="zh-CN" sz="2400" b="1" i="0" u="none" strike="noStrike" kern="1200" cap="none" spc="0" normalizeH="0" baseline="0" noProof="0" dirty="0">
                <a:ln>
                  <a:noFill/>
                </a:ln>
                <a:solidFill>
                  <a:srgbClr val="FFFFFF"/>
                </a:solidFill>
                <a:effectLst/>
                <a:uLnTx/>
                <a:uFillTx/>
                <a:latin typeface="+mn-ea"/>
                <a:cs typeface="+mn-cs"/>
              </a:rPr>
              <a:t>02</a:t>
            </a:r>
          </a:p>
        </p:txBody>
      </p:sp>
      <p:sp>
        <p:nvSpPr>
          <p:cNvPr id="82" name="矩形 81"/>
          <p:cNvSpPr/>
          <p:nvPr>
            <p:custDataLst>
              <p:tags r:id="rId18"/>
            </p:custDataLst>
          </p:nvPr>
        </p:nvSpPr>
        <p:spPr>
          <a:xfrm>
            <a:off x="1938021" y="3424238"/>
            <a:ext cx="1476000" cy="523020"/>
          </a:xfrm>
          <a:prstGeom prst="rect">
            <a:avLst/>
          </a:prstGeom>
          <a:noFill/>
        </p:spPr>
        <p:txBody>
          <a:bodyPr wrap="square" lIns="0" tIns="0" rIns="0" bIns="0" rtlCol="0" anchor="b">
            <a:noAutofit/>
          </a:bodyPr>
          <a:lstStyle/>
          <a:p>
            <a:pPr algn="ctr">
              <a:spcBef>
                <a:spcPct val="0"/>
              </a:spcBef>
              <a:spcAft>
                <a:spcPct val="0"/>
              </a:spcAft>
            </a:pPr>
            <a:r>
              <a:rPr lang="zh-CN" altLang="en-US" b="1" dirty="0">
                <a:solidFill>
                  <a:schemeClr val="accent1"/>
                </a:solidFill>
                <a:latin typeface="+mn-ea"/>
                <a:cs typeface="+mn-ea"/>
              </a:rPr>
              <a:t>功能不全</a:t>
            </a:r>
          </a:p>
        </p:txBody>
      </p:sp>
      <p:sp>
        <p:nvSpPr>
          <p:cNvPr id="84" name="Freeform 488"/>
          <p:cNvSpPr/>
          <p:nvPr>
            <p:custDataLst>
              <p:tags r:id="rId19"/>
            </p:custDataLst>
          </p:nvPr>
        </p:nvSpPr>
        <p:spPr>
          <a:xfrm>
            <a:off x="9225281" y="2825433"/>
            <a:ext cx="562175" cy="641997"/>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1">
                  <a:lumMod val="60000"/>
                  <a:lumOff val="40000"/>
                  <a:alpha val="100000"/>
                </a:schemeClr>
              </a:gs>
              <a:gs pos="100000">
                <a:schemeClr val="accent1">
                  <a:alpha val="100000"/>
                </a:schemeClr>
              </a:gs>
            </a:gsLst>
            <a:lin ang="2700000" scaled="0"/>
          </a:gradFill>
          <a:ln w="9525" cap="flat">
            <a:noFill/>
            <a:prstDash val="solid"/>
            <a:miter/>
          </a:ln>
          <a:effectLst>
            <a:outerShdw blurRad="152400" dist="76200" dir="2700000" algn="tl" rotWithShape="0">
              <a:schemeClr val="accent1">
                <a:alpha val="20000"/>
              </a:schemeClr>
            </a:outerShdw>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en-US" altLang="zh-CN" sz="2400" b="1" i="0" u="none" strike="noStrike" kern="1200" cap="none" spc="0" normalizeH="0" baseline="0" noProof="0" dirty="0">
                <a:ln>
                  <a:noFill/>
                </a:ln>
                <a:solidFill>
                  <a:srgbClr val="FFFFFF"/>
                </a:solidFill>
                <a:effectLst/>
                <a:uLnTx/>
                <a:uFillTx/>
                <a:latin typeface="+mn-ea"/>
                <a:cs typeface="+mn-cs"/>
              </a:rPr>
              <a:t>06</a:t>
            </a:r>
          </a:p>
        </p:txBody>
      </p:sp>
      <p:sp>
        <p:nvSpPr>
          <p:cNvPr id="85" name="矩形 84"/>
          <p:cNvSpPr/>
          <p:nvPr>
            <p:custDataLst>
              <p:tags r:id="rId20"/>
            </p:custDataLst>
          </p:nvPr>
        </p:nvSpPr>
        <p:spPr>
          <a:xfrm>
            <a:off x="8401050" y="3502025"/>
            <a:ext cx="2407920" cy="523240"/>
          </a:xfrm>
          <a:prstGeom prst="rect">
            <a:avLst/>
          </a:prstGeom>
          <a:noFill/>
        </p:spPr>
        <p:txBody>
          <a:bodyPr wrap="square" lIns="0" tIns="0" rIns="0" bIns="0" rtlCol="0" anchor="b">
            <a:noAutofit/>
          </a:bodyPr>
          <a:lstStyle/>
          <a:p>
            <a:pPr algn="ctr">
              <a:spcBef>
                <a:spcPct val="0"/>
              </a:spcBef>
              <a:spcAft>
                <a:spcPct val="0"/>
              </a:spcAft>
            </a:pPr>
            <a:r>
              <a:rPr lang="zh-CN" altLang="en-US" b="1" dirty="0">
                <a:solidFill>
                  <a:srgbClr val="FF0000"/>
                </a:solidFill>
                <a:latin typeface="+mn-ea"/>
                <a:cs typeface="+mn-ea"/>
              </a:rPr>
              <a:t>缺乏针对性的运动辅助类</a:t>
            </a:r>
            <a:r>
              <a:rPr lang="en-US" altLang="zh-CN" b="1" dirty="0">
                <a:solidFill>
                  <a:srgbClr val="FF0000"/>
                </a:solidFill>
                <a:latin typeface="+mn-ea"/>
                <a:cs typeface="+mn-ea"/>
              </a:rPr>
              <a:t>AI</a:t>
            </a:r>
            <a:r>
              <a:rPr lang="zh-CN" altLang="en-US" b="1" dirty="0">
                <a:solidFill>
                  <a:srgbClr val="FF0000"/>
                </a:solidFill>
                <a:latin typeface="+mn-ea"/>
                <a:cs typeface="+mn-ea"/>
              </a:rPr>
              <a:t>应用程序</a:t>
            </a:r>
          </a:p>
        </p:txBody>
      </p:sp>
      <p:sp>
        <p:nvSpPr>
          <p:cNvPr id="87" name="Freeform 488"/>
          <p:cNvSpPr/>
          <p:nvPr>
            <p:custDataLst>
              <p:tags r:id="rId21"/>
            </p:custDataLst>
          </p:nvPr>
        </p:nvSpPr>
        <p:spPr>
          <a:xfrm>
            <a:off x="4034156" y="1933258"/>
            <a:ext cx="562175" cy="641997"/>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1">
                  <a:lumMod val="60000"/>
                  <a:lumOff val="40000"/>
                  <a:alpha val="100000"/>
                </a:schemeClr>
              </a:gs>
              <a:gs pos="100000">
                <a:schemeClr val="accent1">
                  <a:alpha val="100000"/>
                </a:schemeClr>
              </a:gs>
            </a:gsLst>
            <a:lin ang="2700000" scaled="0"/>
          </a:gradFill>
          <a:ln w="9525" cap="flat">
            <a:noFill/>
            <a:prstDash val="solid"/>
            <a:miter/>
          </a:ln>
          <a:effectLst>
            <a:outerShdw blurRad="152400" dist="76200" dir="2700000" algn="tl" rotWithShape="0">
              <a:schemeClr val="accent1">
                <a:alpha val="20000"/>
              </a:schemeClr>
            </a:outerShdw>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en-US" altLang="zh-CN" sz="2400" b="1" i="0" u="none" strike="noStrike" kern="1200" cap="none" spc="0" normalizeH="0" baseline="0" noProof="0" dirty="0">
                <a:ln>
                  <a:noFill/>
                </a:ln>
                <a:solidFill>
                  <a:srgbClr val="FFFFFF"/>
                </a:solidFill>
                <a:effectLst/>
                <a:uLnTx/>
                <a:uFillTx/>
                <a:latin typeface="+mn-ea"/>
                <a:cs typeface="+mn-cs"/>
              </a:rPr>
              <a:t>03</a:t>
            </a:r>
          </a:p>
        </p:txBody>
      </p:sp>
      <p:sp>
        <p:nvSpPr>
          <p:cNvPr id="88" name="矩形 87"/>
          <p:cNvSpPr/>
          <p:nvPr>
            <p:custDataLst>
              <p:tags r:id="rId22"/>
            </p:custDataLst>
          </p:nvPr>
        </p:nvSpPr>
        <p:spPr>
          <a:xfrm>
            <a:off x="3587751" y="2593023"/>
            <a:ext cx="1476000" cy="523020"/>
          </a:xfrm>
          <a:prstGeom prst="rect">
            <a:avLst/>
          </a:prstGeom>
          <a:noFill/>
        </p:spPr>
        <p:txBody>
          <a:bodyPr wrap="square" lIns="0" tIns="0" rIns="0" bIns="0" rtlCol="0" anchor="b">
            <a:noAutofit/>
          </a:bodyPr>
          <a:lstStyle/>
          <a:p>
            <a:pPr algn="ctr">
              <a:spcBef>
                <a:spcPct val="0"/>
              </a:spcBef>
              <a:spcAft>
                <a:spcPct val="0"/>
              </a:spcAft>
            </a:pPr>
            <a:r>
              <a:rPr lang="zh-CN" altLang="en-US" b="1" dirty="0">
                <a:solidFill>
                  <a:schemeClr val="accent1"/>
                </a:solidFill>
                <a:latin typeface="+mn-ea"/>
                <a:cs typeface="+mn-ea"/>
              </a:rPr>
              <a:t>更新不及时</a:t>
            </a:r>
          </a:p>
        </p:txBody>
      </p:sp>
      <p:sp>
        <p:nvSpPr>
          <p:cNvPr id="90" name="Freeform 488"/>
          <p:cNvSpPr/>
          <p:nvPr>
            <p:custDataLst>
              <p:tags r:id="rId23"/>
            </p:custDataLst>
          </p:nvPr>
        </p:nvSpPr>
        <p:spPr>
          <a:xfrm>
            <a:off x="7574916" y="1933258"/>
            <a:ext cx="562175" cy="641997"/>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1">
                  <a:lumMod val="60000"/>
                  <a:lumOff val="40000"/>
                  <a:alpha val="100000"/>
                </a:schemeClr>
              </a:gs>
              <a:gs pos="100000">
                <a:schemeClr val="accent1">
                  <a:alpha val="100000"/>
                </a:schemeClr>
              </a:gs>
            </a:gsLst>
            <a:lin ang="2700000" scaled="0"/>
          </a:gradFill>
          <a:ln w="9525" cap="flat">
            <a:noFill/>
            <a:prstDash val="solid"/>
            <a:miter/>
          </a:ln>
          <a:effectLst>
            <a:outerShdw blurRad="152400" dist="76200" dir="2700000" algn="tl" rotWithShape="0">
              <a:schemeClr val="accent1">
                <a:alpha val="20000"/>
              </a:schemeClr>
            </a:outerShdw>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en-US" altLang="zh-CN" sz="2400" b="1" i="0" u="none" strike="noStrike" kern="1200" cap="none" spc="0" normalizeH="0" baseline="0" noProof="0" dirty="0">
                <a:ln>
                  <a:noFill/>
                </a:ln>
                <a:solidFill>
                  <a:srgbClr val="FFFFFF"/>
                </a:solidFill>
                <a:effectLst/>
                <a:uLnTx/>
                <a:uFillTx/>
                <a:latin typeface="+mn-ea"/>
                <a:cs typeface="+mn-cs"/>
              </a:rPr>
              <a:t>05</a:t>
            </a:r>
          </a:p>
        </p:txBody>
      </p:sp>
      <p:sp>
        <p:nvSpPr>
          <p:cNvPr id="91" name="矩形 90"/>
          <p:cNvSpPr/>
          <p:nvPr>
            <p:custDataLst>
              <p:tags r:id="rId24"/>
            </p:custDataLst>
          </p:nvPr>
        </p:nvSpPr>
        <p:spPr>
          <a:xfrm>
            <a:off x="7128511" y="2593023"/>
            <a:ext cx="1476000" cy="523020"/>
          </a:xfrm>
          <a:prstGeom prst="rect">
            <a:avLst/>
          </a:prstGeom>
          <a:noFill/>
        </p:spPr>
        <p:txBody>
          <a:bodyPr wrap="square" lIns="0" tIns="0" rIns="0" bIns="0" rtlCol="0" anchor="b">
            <a:noAutofit/>
          </a:bodyPr>
          <a:lstStyle/>
          <a:p>
            <a:pPr algn="ctr">
              <a:spcBef>
                <a:spcPct val="0"/>
              </a:spcBef>
              <a:spcAft>
                <a:spcPct val="0"/>
              </a:spcAft>
            </a:pPr>
            <a:r>
              <a:rPr lang="zh-CN" altLang="en-US" b="1" dirty="0">
                <a:solidFill>
                  <a:schemeClr val="accent1"/>
                </a:solidFill>
                <a:latin typeface="+mn-ea"/>
                <a:cs typeface="+mn-ea"/>
              </a:rPr>
              <a:t>下载量不佳</a:t>
            </a:r>
          </a:p>
        </p:txBody>
      </p:sp>
      <p:sp>
        <p:nvSpPr>
          <p:cNvPr id="93" name="Oval 15+"/>
          <p:cNvSpPr>
            <a:spLocks noChangeAspect="1"/>
          </p:cNvSpPr>
          <p:nvPr>
            <p:custDataLst>
              <p:tags r:id="rId25"/>
            </p:custDataLst>
          </p:nvPr>
        </p:nvSpPr>
        <p:spPr>
          <a:xfrm>
            <a:off x="2895601" y="5453063"/>
            <a:ext cx="252000" cy="252000"/>
          </a:xfrm>
          <a:prstGeom prst="ellipse">
            <a:avLst/>
          </a:prstGeom>
          <a:solidFill>
            <a:schemeClr val="accent1">
              <a:lumMod val="75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4" name="椭圆 93"/>
          <p:cNvSpPr/>
          <p:nvPr>
            <p:custDataLst>
              <p:tags r:id="rId26"/>
            </p:custDataLst>
          </p:nvPr>
        </p:nvSpPr>
        <p:spPr>
          <a:xfrm>
            <a:off x="2969261" y="5526723"/>
            <a:ext cx="104503" cy="10450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5" name="Oval 15+"/>
          <p:cNvSpPr>
            <a:spLocks noChangeAspect="1"/>
          </p:cNvSpPr>
          <p:nvPr>
            <p:custDataLst>
              <p:tags r:id="rId27"/>
            </p:custDataLst>
          </p:nvPr>
        </p:nvSpPr>
        <p:spPr>
          <a:xfrm>
            <a:off x="3463291" y="4647883"/>
            <a:ext cx="252000" cy="252000"/>
          </a:xfrm>
          <a:prstGeom prst="ellipse">
            <a:avLst/>
          </a:prstGeom>
          <a:solidFill>
            <a:schemeClr val="accent1">
              <a:lumMod val="75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6" name="椭圆 95"/>
          <p:cNvSpPr/>
          <p:nvPr>
            <p:custDataLst>
              <p:tags r:id="rId28"/>
            </p:custDataLst>
          </p:nvPr>
        </p:nvSpPr>
        <p:spPr>
          <a:xfrm>
            <a:off x="3536951" y="4722178"/>
            <a:ext cx="104503" cy="10450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7" name="Oval 15+"/>
          <p:cNvSpPr>
            <a:spLocks noChangeAspect="1"/>
          </p:cNvSpPr>
          <p:nvPr>
            <p:custDataLst>
              <p:tags r:id="rId29"/>
            </p:custDataLst>
          </p:nvPr>
        </p:nvSpPr>
        <p:spPr>
          <a:xfrm>
            <a:off x="8499476" y="4647883"/>
            <a:ext cx="252000" cy="252000"/>
          </a:xfrm>
          <a:prstGeom prst="ellipse">
            <a:avLst/>
          </a:prstGeom>
          <a:solidFill>
            <a:schemeClr val="accent1">
              <a:lumMod val="75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8" name="椭圆 97"/>
          <p:cNvSpPr/>
          <p:nvPr>
            <p:custDataLst>
              <p:tags r:id="rId30"/>
            </p:custDataLst>
          </p:nvPr>
        </p:nvSpPr>
        <p:spPr>
          <a:xfrm>
            <a:off x="8573136" y="4722178"/>
            <a:ext cx="104503" cy="10450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9" name="Freeform 488"/>
          <p:cNvSpPr/>
          <p:nvPr>
            <p:custDataLst>
              <p:tags r:id="rId31"/>
            </p:custDataLst>
          </p:nvPr>
        </p:nvSpPr>
        <p:spPr>
          <a:xfrm>
            <a:off x="5804536" y="1722438"/>
            <a:ext cx="562175" cy="641997"/>
          </a:xfrm>
          <a:custGeom>
            <a:avLst/>
            <a:gdLst>
              <a:gd name="connsiteX0" fmla="*/ 534844 w 1166285"/>
              <a:gd name="connsiteY0" fmla="*/ 11393 h 1315046"/>
              <a:gd name="connsiteX1" fmla="*/ 59701 w 1166285"/>
              <a:gd name="connsiteY1" fmla="*/ 248964 h 1315046"/>
              <a:gd name="connsiteX2" fmla="*/ 0 w 1166285"/>
              <a:gd name="connsiteY2" fmla="*/ 345563 h 1315046"/>
              <a:gd name="connsiteX3" fmla="*/ 0 w 1166285"/>
              <a:gd name="connsiteY3" fmla="*/ 969484 h 1315046"/>
              <a:gd name="connsiteX4" fmla="*/ 59701 w 1166285"/>
              <a:gd name="connsiteY4" fmla="*/ 1066083 h 1315046"/>
              <a:gd name="connsiteX5" fmla="*/ 534844 w 1166285"/>
              <a:gd name="connsiteY5" fmla="*/ 1303654 h 1315046"/>
              <a:gd name="connsiteX6" fmla="*/ 631443 w 1166285"/>
              <a:gd name="connsiteY6" fmla="*/ 1303654 h 1315046"/>
              <a:gd name="connsiteX7" fmla="*/ 1106584 w 1166285"/>
              <a:gd name="connsiteY7" fmla="*/ 1066083 h 1315046"/>
              <a:gd name="connsiteX8" fmla="*/ 1166285 w 1166285"/>
              <a:gd name="connsiteY8" fmla="*/ 969484 h 1315046"/>
              <a:gd name="connsiteX9" fmla="*/ 1166285 w 1166285"/>
              <a:gd name="connsiteY9" fmla="*/ 345562 h 1315046"/>
              <a:gd name="connsiteX10" fmla="*/ 1106584 w 1166285"/>
              <a:gd name="connsiteY10" fmla="*/ 248964 h 1315046"/>
              <a:gd name="connsiteX11" fmla="*/ 631443 w 1166285"/>
              <a:gd name="connsiteY11" fmla="*/ 11393 h 1315046"/>
              <a:gd name="connsiteX12" fmla="*/ 534844 w 1166285"/>
              <a:gd name="connsiteY12" fmla="*/ 11393 h 1315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6285" h="1315046">
                <a:moveTo>
                  <a:pt x="534844" y="11393"/>
                </a:moveTo>
                <a:lnTo>
                  <a:pt x="59701" y="248964"/>
                </a:lnTo>
                <a:cubicBezTo>
                  <a:pt x="23104" y="267263"/>
                  <a:pt x="0" y="304646"/>
                  <a:pt x="0" y="345563"/>
                </a:cubicBezTo>
                <a:lnTo>
                  <a:pt x="0" y="969484"/>
                </a:lnTo>
                <a:cubicBezTo>
                  <a:pt x="0" y="1010401"/>
                  <a:pt x="23104" y="1047784"/>
                  <a:pt x="59701" y="1066083"/>
                </a:cubicBezTo>
                <a:lnTo>
                  <a:pt x="534844" y="1303654"/>
                </a:lnTo>
                <a:cubicBezTo>
                  <a:pt x="565224" y="1318844"/>
                  <a:pt x="601062" y="1318844"/>
                  <a:pt x="631443" y="1303654"/>
                </a:cubicBezTo>
                <a:lnTo>
                  <a:pt x="1106584" y="1066083"/>
                </a:lnTo>
                <a:cubicBezTo>
                  <a:pt x="1143181" y="1047784"/>
                  <a:pt x="1166285" y="1010401"/>
                  <a:pt x="1166285" y="969484"/>
                </a:cubicBezTo>
                <a:lnTo>
                  <a:pt x="1166285" y="345562"/>
                </a:lnTo>
                <a:cubicBezTo>
                  <a:pt x="1166285" y="304646"/>
                  <a:pt x="1143181" y="267263"/>
                  <a:pt x="1106584" y="248964"/>
                </a:cubicBezTo>
                <a:lnTo>
                  <a:pt x="631443" y="11393"/>
                </a:lnTo>
                <a:cubicBezTo>
                  <a:pt x="601062" y="-3797"/>
                  <a:pt x="565224" y="-3797"/>
                  <a:pt x="534844" y="11393"/>
                </a:cubicBezTo>
              </a:path>
            </a:pathLst>
          </a:custGeom>
          <a:gradFill>
            <a:gsLst>
              <a:gs pos="0">
                <a:schemeClr val="accent1">
                  <a:lumMod val="60000"/>
                  <a:lumOff val="40000"/>
                  <a:alpha val="100000"/>
                </a:schemeClr>
              </a:gs>
              <a:gs pos="100000">
                <a:schemeClr val="accent1">
                  <a:alpha val="100000"/>
                </a:schemeClr>
              </a:gs>
            </a:gsLst>
            <a:lin ang="2700000" scaled="0"/>
          </a:gradFill>
          <a:ln w="9525" cap="flat">
            <a:noFill/>
            <a:prstDash val="solid"/>
            <a:miter/>
          </a:ln>
          <a:effectLst>
            <a:outerShdw blurRad="152400" dist="76200" dir="2700000" algn="tl" rotWithShape="0">
              <a:schemeClr val="accent1">
                <a:alpha val="20000"/>
              </a:schemeClr>
            </a:outerShdw>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pPr>
            <a:r>
              <a:rPr kumimoji="0" lang="en-US" altLang="zh-CN" sz="2400" b="1" i="0" u="none" strike="noStrike" kern="1200" cap="none" spc="0" normalizeH="0" baseline="0" noProof="0" dirty="0">
                <a:ln>
                  <a:noFill/>
                </a:ln>
                <a:solidFill>
                  <a:srgbClr val="FFFFFF"/>
                </a:solidFill>
                <a:effectLst/>
                <a:uLnTx/>
                <a:uFillTx/>
                <a:latin typeface="+mn-ea"/>
                <a:cs typeface="+mn-cs"/>
              </a:rPr>
              <a:t>04</a:t>
            </a:r>
          </a:p>
        </p:txBody>
      </p:sp>
      <p:sp>
        <p:nvSpPr>
          <p:cNvPr id="100" name="矩形 99"/>
          <p:cNvSpPr/>
          <p:nvPr>
            <p:custDataLst>
              <p:tags r:id="rId32"/>
            </p:custDataLst>
          </p:nvPr>
        </p:nvSpPr>
        <p:spPr>
          <a:xfrm>
            <a:off x="5358131" y="2321243"/>
            <a:ext cx="1476000" cy="523020"/>
          </a:xfrm>
          <a:prstGeom prst="rect">
            <a:avLst/>
          </a:prstGeom>
          <a:noFill/>
        </p:spPr>
        <p:txBody>
          <a:bodyPr wrap="square" lIns="0" tIns="0" rIns="0" bIns="0" rtlCol="0" anchor="b">
            <a:noAutofit/>
          </a:bodyPr>
          <a:lstStyle/>
          <a:p>
            <a:pPr algn="ctr">
              <a:spcBef>
                <a:spcPct val="0"/>
              </a:spcBef>
              <a:spcAft>
                <a:spcPct val="0"/>
              </a:spcAft>
            </a:pPr>
            <a:r>
              <a:rPr lang="zh-CN" altLang="en-US" b="1" dirty="0">
                <a:solidFill>
                  <a:schemeClr val="accent1"/>
                </a:solidFill>
                <a:latin typeface="+mn-ea"/>
                <a:cs typeface="+mn-ea"/>
              </a:rPr>
              <a:t>内容不完善</a:t>
            </a:r>
          </a:p>
        </p:txBody>
      </p:sp>
      <p:sp>
        <p:nvSpPr>
          <p:cNvPr id="102" name="Oval 15+"/>
          <p:cNvSpPr>
            <a:spLocks noChangeAspect="1"/>
          </p:cNvSpPr>
          <p:nvPr>
            <p:custDataLst>
              <p:tags r:id="rId33"/>
            </p:custDataLst>
          </p:nvPr>
        </p:nvSpPr>
        <p:spPr>
          <a:xfrm>
            <a:off x="5970271" y="3519488"/>
            <a:ext cx="252000" cy="252000"/>
          </a:xfrm>
          <a:prstGeom prst="ellipse">
            <a:avLst/>
          </a:prstGeom>
          <a:solidFill>
            <a:schemeClr val="accent1">
              <a:lumMod val="75000"/>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3" name="椭圆 102"/>
          <p:cNvSpPr/>
          <p:nvPr>
            <p:custDataLst>
              <p:tags r:id="rId34"/>
            </p:custDataLst>
          </p:nvPr>
        </p:nvSpPr>
        <p:spPr>
          <a:xfrm>
            <a:off x="6043931" y="3593148"/>
            <a:ext cx="104503" cy="10450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 name="矩形 1"/>
          <p:cNvSpPr/>
          <p:nvPr/>
        </p:nvSpPr>
        <p:spPr>
          <a:xfrm>
            <a:off x="-48445" y="61750"/>
            <a:ext cx="10909485" cy="907282"/>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4" name="图示 3"/>
          <p:cNvGraphicFramePr/>
          <p:nvPr/>
        </p:nvGraphicFramePr>
        <p:xfrm>
          <a:off x="263113" y="188278"/>
          <a:ext cx="10286367" cy="599980"/>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sp>
        <p:nvSpPr>
          <p:cNvPr id="5" name="灯片编号占位符 4">
            <a:extLst>
              <a:ext uri="{FF2B5EF4-FFF2-40B4-BE49-F238E27FC236}">
                <a16:creationId xmlns:a16="http://schemas.microsoft.com/office/drawing/2014/main" id="{42B5D176-AC4E-D5BD-00F1-AC3FCD3814F3}"/>
              </a:ext>
            </a:extLst>
          </p:cNvPr>
          <p:cNvSpPr>
            <a:spLocks noGrp="1"/>
          </p:cNvSpPr>
          <p:nvPr>
            <p:ph type="sldNum" sz="quarter" idx="12"/>
          </p:nvPr>
        </p:nvSpPr>
        <p:spPr/>
        <p:txBody>
          <a:bodyPr/>
          <a:lstStyle/>
          <a:p>
            <a:fld id="{49AE70B2-8BF9-45C0-BB95-33D1B9D3A854}" type="slidenum">
              <a:rPr lang="zh-CN" altLang="en-US" smtClean="0"/>
              <a:t>16</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592242" y="2921386"/>
            <a:ext cx="4988347" cy="2437645"/>
          </a:xfrm>
          <a:prstGeom prst="rect">
            <a:avLst/>
          </a:prstGeom>
          <a:ln w="28575">
            <a:solidFill>
              <a:schemeClr val="accent1"/>
            </a:solidFill>
          </a:ln>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91202" y="4169639"/>
            <a:ext cx="5308925" cy="999174"/>
          </a:xfrm>
          <a:prstGeom prst="rect">
            <a:avLst/>
          </a:prstGeom>
          <a:noFill/>
          <a:ln>
            <a:noFill/>
          </a:ln>
        </p:spPr>
      </p:pic>
      <p:sp>
        <p:nvSpPr>
          <p:cNvPr id="15" name="文本框 14"/>
          <p:cNvSpPr txBox="1"/>
          <p:nvPr/>
        </p:nvSpPr>
        <p:spPr>
          <a:xfrm>
            <a:off x="6505364" y="2877102"/>
            <a:ext cx="5188314" cy="1200329"/>
          </a:xfrm>
          <a:prstGeom prst="rect">
            <a:avLst/>
          </a:prstGeom>
          <a:noFill/>
        </p:spPr>
        <p:txBody>
          <a:bodyPr wrap="square" rtlCol="0">
            <a:spAutoFit/>
          </a:bodyPr>
          <a:lstStyle/>
          <a:p>
            <a:r>
              <a:rPr lang="en-US" altLang="zh-CN" kern="100" dirty="0">
                <a:solidFill>
                  <a:srgbClr val="000000"/>
                </a:solidFill>
                <a:effectLst/>
                <a:latin typeface="等线" panose="02010600030101010101" pitchFamily="2" charset="-122"/>
                <a:ea typeface="等线" panose="02010600030101010101" pitchFamily="2" charset="-122"/>
                <a:cs typeface="宋体" panose="02010600030101010101" pitchFamily="2" charset="-122"/>
              </a:rPr>
              <a:t>       </a:t>
            </a:r>
            <a:r>
              <a:rPr lang="zh-CN" altLang="zh-CN" kern="100" dirty="0">
                <a:solidFill>
                  <a:srgbClr val="000000"/>
                </a:solidFill>
                <a:effectLst/>
                <a:latin typeface="等线" panose="02010600030101010101" pitchFamily="2" charset="-122"/>
                <a:ea typeface="等线" panose="02010600030101010101" pitchFamily="2" charset="-122"/>
                <a:cs typeface="宋体" panose="02010600030101010101" pitchFamily="2" charset="-122"/>
              </a:rPr>
              <a:t>老年人对</a:t>
            </a:r>
            <a:r>
              <a:rPr lang="zh-CN" altLang="zh-CN" b="1" kern="100" dirty="0">
                <a:solidFill>
                  <a:srgbClr val="ED7A23"/>
                </a:solidFill>
                <a:effectLst/>
                <a:latin typeface="等线" panose="02010600030101010101" pitchFamily="2" charset="-122"/>
                <a:ea typeface="等线" panose="02010600030101010101" pitchFamily="2" charset="-122"/>
                <a:cs typeface="宋体" panose="02010600030101010101" pitchFamily="2" charset="-122"/>
              </a:rPr>
              <a:t>色彩的偏好</a:t>
            </a:r>
            <a:r>
              <a:rPr lang="zh-CN" altLang="zh-CN" kern="100" dirty="0">
                <a:solidFill>
                  <a:srgbClr val="000000"/>
                </a:solidFill>
                <a:effectLst/>
                <a:latin typeface="等线" panose="02010600030101010101" pitchFamily="2" charset="-122"/>
                <a:ea typeface="等线" panose="02010600030101010101" pitchFamily="2" charset="-122"/>
                <a:cs typeface="宋体" panose="02010600030101010101" pitchFamily="2" charset="-122"/>
              </a:rPr>
              <a:t>呈现一定的顺序，其中</a:t>
            </a:r>
            <a:r>
              <a:rPr lang="zh-CN" altLang="zh-CN" b="1" kern="100" dirty="0">
                <a:solidFill>
                  <a:srgbClr val="ED7A23"/>
                </a:solidFill>
                <a:effectLst/>
                <a:latin typeface="等线" panose="02010600030101010101" pitchFamily="2" charset="-122"/>
                <a:ea typeface="等线" panose="02010600030101010101" pitchFamily="2" charset="-122"/>
                <a:cs typeface="宋体" panose="02010600030101010101" pitchFamily="2" charset="-122"/>
              </a:rPr>
              <a:t>橙色</a:t>
            </a:r>
            <a:r>
              <a:rPr lang="zh-CN" altLang="zh-CN" kern="100" dirty="0">
                <a:solidFill>
                  <a:srgbClr val="000000"/>
                </a:solidFill>
                <a:effectLst/>
                <a:latin typeface="等线" panose="02010600030101010101" pitchFamily="2" charset="-122"/>
                <a:ea typeface="等线" panose="02010600030101010101" pitchFamily="2" charset="-122"/>
                <a:cs typeface="宋体" panose="02010600030101010101" pitchFamily="2" charset="-122"/>
              </a:rPr>
              <a:t>最受欢迎，其次是黄色、绿色、红色，而蓝色、青色和紫色则相对较不受青睐。</a:t>
            </a:r>
            <a:endParaRPr lang="en-US" altLang="zh-CN" kern="100" dirty="0">
              <a:solidFill>
                <a:srgbClr val="000000"/>
              </a:solidFill>
              <a:effectLst/>
              <a:latin typeface="等线" panose="02010600030101010101" pitchFamily="2" charset="-122"/>
              <a:ea typeface="等线" panose="02010600030101010101" pitchFamily="2" charset="-122"/>
              <a:cs typeface="宋体" panose="02010600030101010101" pitchFamily="2" charset="-122"/>
            </a:endParaRPr>
          </a:p>
          <a:p>
            <a:endParaRPr lang="zh-CN" altLang="en-US" dirty="0">
              <a:latin typeface="等线" panose="02010600030101010101" pitchFamily="2" charset="-122"/>
              <a:ea typeface="等线" panose="02010600030101010101" pitchFamily="2" charset="-122"/>
            </a:endParaRPr>
          </a:p>
        </p:txBody>
      </p:sp>
      <p:sp>
        <p:nvSpPr>
          <p:cNvPr id="19" name="文本框 18"/>
          <p:cNvSpPr txBox="1"/>
          <p:nvPr/>
        </p:nvSpPr>
        <p:spPr>
          <a:xfrm>
            <a:off x="1310161" y="2034627"/>
            <a:ext cx="3847094" cy="461665"/>
          </a:xfrm>
          <a:prstGeom prst="rect">
            <a:avLst/>
          </a:prstGeom>
          <a:noFill/>
        </p:spPr>
        <p:txBody>
          <a:bodyPr wrap="square" rtlCol="0">
            <a:spAutoFit/>
          </a:bodyPr>
          <a:lstStyle/>
          <a:p>
            <a:r>
              <a:rPr lang="zh-CN" altLang="en-US" sz="2400" b="1" dirty="0">
                <a:solidFill>
                  <a:schemeClr val="accent1"/>
                </a:solidFill>
              </a:rPr>
              <a:t>适老化界面设计特点云图</a:t>
            </a:r>
          </a:p>
        </p:txBody>
      </p:sp>
      <p:cxnSp>
        <p:nvCxnSpPr>
          <p:cNvPr id="21" name="直接连接符 20"/>
          <p:cNvCxnSpPr/>
          <p:nvPr/>
        </p:nvCxnSpPr>
        <p:spPr>
          <a:xfrm>
            <a:off x="6197601" y="1616415"/>
            <a:ext cx="0" cy="4642894"/>
          </a:xfrm>
          <a:prstGeom prst="line">
            <a:avLst/>
          </a:prstGeom>
          <a:ln w="38100">
            <a:prstDash val="dash"/>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8001696" y="2069551"/>
            <a:ext cx="3847094" cy="460375"/>
          </a:xfrm>
          <a:prstGeom prst="rect">
            <a:avLst/>
          </a:prstGeom>
          <a:noFill/>
        </p:spPr>
        <p:txBody>
          <a:bodyPr wrap="square" rtlCol="0">
            <a:spAutoFit/>
          </a:bodyPr>
          <a:lstStyle/>
          <a:p>
            <a:r>
              <a:rPr lang="zh-CN" altLang="en-US" sz="2400" b="1" dirty="0">
                <a:solidFill>
                  <a:schemeClr val="accent1"/>
                </a:solidFill>
              </a:rPr>
              <a:t>界面色彩设计</a:t>
            </a:r>
          </a:p>
        </p:txBody>
      </p:sp>
      <p:sp>
        <p:nvSpPr>
          <p:cNvPr id="2" name="矩形 1"/>
          <p:cNvSpPr/>
          <p:nvPr/>
        </p:nvSpPr>
        <p:spPr>
          <a:xfrm>
            <a:off x="-48445" y="61750"/>
            <a:ext cx="10909485" cy="907282"/>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2" name="图示 11"/>
          <p:cNvGraphicFramePr/>
          <p:nvPr/>
        </p:nvGraphicFramePr>
        <p:xfrm>
          <a:off x="263113" y="188278"/>
          <a:ext cx="10286367" cy="59998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4" name="灯片编号占位符 3">
            <a:extLst>
              <a:ext uri="{FF2B5EF4-FFF2-40B4-BE49-F238E27FC236}">
                <a16:creationId xmlns:a16="http://schemas.microsoft.com/office/drawing/2014/main" id="{41BC2C03-A612-7C53-B5F2-AAA5341308A5}"/>
              </a:ext>
            </a:extLst>
          </p:cNvPr>
          <p:cNvSpPr>
            <a:spLocks noGrp="1"/>
          </p:cNvSpPr>
          <p:nvPr>
            <p:ph type="sldNum" sz="quarter" idx="12"/>
          </p:nvPr>
        </p:nvSpPr>
        <p:spPr/>
        <p:txBody>
          <a:bodyPr/>
          <a:lstStyle/>
          <a:p>
            <a:fld id="{49AE70B2-8BF9-45C0-BB95-33D1B9D3A854}" type="slidenum">
              <a:rPr lang="zh-CN" altLang="en-US" smtClean="0"/>
              <a:t>17</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第八届浙江省大学生护理竞赛5"/>
          <p:cNvPicPr>
            <a:picLocks noChangeAspect="1"/>
          </p:cNvPicPr>
          <p:nvPr/>
        </p:nvPicPr>
        <p:blipFill>
          <a:blip r:embed="rId3"/>
          <a:srcRect l="9281" t="14622" r="5337"/>
          <a:stretch>
            <a:fillRect/>
          </a:stretch>
        </p:blipFill>
        <p:spPr>
          <a:xfrm>
            <a:off x="0" y="0"/>
            <a:ext cx="12192000" cy="6858000"/>
          </a:xfrm>
          <a:prstGeom prst="rect">
            <a:avLst/>
          </a:prstGeom>
          <a:solidFill>
            <a:srgbClr val="50A8C4"/>
          </a:solidFill>
          <a:ln w="19050">
            <a:solidFill>
              <a:srgbClr val="D3ECF1"/>
            </a:solidFill>
          </a:ln>
          <a:effectLst>
            <a:outerShdw blurRad="57150" dist="19050" dir="5400000" algn="ctr" rotWithShape="0">
              <a:srgbClr val="000000">
                <a:alpha val="63000"/>
              </a:srgbClr>
            </a:outerShdw>
          </a:effectLst>
        </p:spPr>
      </p:pic>
      <p:grpSp>
        <p:nvGrpSpPr>
          <p:cNvPr id="7" name="组合 6"/>
          <p:cNvGrpSpPr/>
          <p:nvPr/>
        </p:nvGrpSpPr>
        <p:grpSpPr>
          <a:xfrm>
            <a:off x="0" y="113030"/>
            <a:ext cx="12204065" cy="6610350"/>
            <a:chOff x="-9" y="178"/>
            <a:chExt cx="19219" cy="10410"/>
          </a:xfrm>
        </p:grpSpPr>
        <p:grpSp>
          <p:nvGrpSpPr>
            <p:cNvPr id="8" name="组合 7"/>
            <p:cNvGrpSpPr/>
            <p:nvPr/>
          </p:nvGrpSpPr>
          <p:grpSpPr>
            <a:xfrm>
              <a:off x="-9" y="178"/>
              <a:ext cx="19219" cy="1517"/>
              <a:chOff x="-9" y="178"/>
              <a:chExt cx="19219" cy="1517"/>
            </a:xfrm>
          </p:grpSpPr>
          <p:pic>
            <p:nvPicPr>
              <p:cNvPr id="6" name="图片 5" descr="第八届浙江省大学生护理竞赛3"/>
              <p:cNvPicPr/>
              <p:nvPr/>
            </p:nvPicPr>
            <p:blipFill>
              <a:blip r:embed="rId4"/>
              <a:stretch>
                <a:fillRect/>
              </a:stretch>
            </p:blipFill>
            <p:spPr>
              <a:xfrm>
                <a:off x="-9" y="1582"/>
                <a:ext cx="19219" cy="113"/>
              </a:xfrm>
              <a:prstGeom prst="rect">
                <a:avLst/>
              </a:prstGeom>
            </p:spPr>
          </p:pic>
          <p:pic>
            <p:nvPicPr>
              <p:cNvPr id="9" name="图片 8" descr="第八届浙江省大学生护理竞赛2"/>
              <p:cNvPicPr>
                <a:picLocks noChangeAspect="1"/>
              </p:cNvPicPr>
              <p:nvPr/>
            </p:nvPicPr>
            <p:blipFill>
              <a:blip r:embed="rId5"/>
              <a:stretch>
                <a:fillRect/>
              </a:stretch>
            </p:blipFill>
            <p:spPr>
              <a:xfrm>
                <a:off x="17332" y="178"/>
                <a:ext cx="1622" cy="1291"/>
              </a:xfrm>
              <a:prstGeom prst="rect">
                <a:avLst/>
              </a:prstGeom>
            </p:spPr>
          </p:pic>
        </p:grpSp>
        <p:pic>
          <p:nvPicPr>
            <p:cNvPr id="10" name="图片 9" descr="第八届浙江省大学生护理竞赛6"/>
            <p:cNvPicPr>
              <a:picLocks noChangeAspect="1"/>
            </p:cNvPicPr>
            <p:nvPr/>
          </p:nvPicPr>
          <p:blipFill>
            <a:blip r:embed="rId6">
              <a:alphaModFix amt="80000"/>
            </a:blip>
            <a:stretch>
              <a:fillRect/>
            </a:stretch>
          </p:blipFill>
          <p:spPr>
            <a:xfrm>
              <a:off x="559" y="9995"/>
              <a:ext cx="4836" cy="593"/>
            </a:xfrm>
            <a:prstGeom prst="rect">
              <a:avLst/>
            </a:prstGeom>
          </p:spPr>
        </p:pic>
      </p:grpSp>
      <p:sp>
        <p:nvSpPr>
          <p:cNvPr id="52" name="文本框 4"/>
          <p:cNvSpPr txBox="1"/>
          <p:nvPr/>
        </p:nvSpPr>
        <p:spPr>
          <a:xfrm>
            <a:off x="5094372" y="3143109"/>
            <a:ext cx="6260063" cy="1231106"/>
          </a:xfrm>
          <a:prstGeom prst="rect">
            <a:avLst/>
          </a:prstGeom>
          <a:noFill/>
        </p:spPr>
        <p:txBody>
          <a:bodyPr wrap="square" tIns="0" bIns="0"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0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rPr>
              <a:t>程序设计</a:t>
            </a:r>
          </a:p>
        </p:txBody>
      </p:sp>
      <p:sp>
        <p:nvSpPr>
          <p:cNvPr id="53" name="文本框 1"/>
          <p:cNvSpPr txBox="1"/>
          <p:nvPr/>
        </p:nvSpPr>
        <p:spPr>
          <a:xfrm>
            <a:off x="2242363" y="2487173"/>
            <a:ext cx="3343088" cy="2161784"/>
          </a:xfrm>
          <a:prstGeom prst="rect">
            <a:avLst/>
          </a:prstGeom>
          <a:noFill/>
        </p:spPr>
        <p:txBody>
          <a:bodyPr wrap="square" tIns="32400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15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rPr>
              <a:t>03</a:t>
            </a:r>
            <a:endParaRPr lang="zh-CN" altLang="en-US" sz="115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endParaRPr>
          </a:p>
        </p:txBody>
      </p:sp>
      <p:sp>
        <p:nvSpPr>
          <p:cNvPr id="4" name="矩形 3"/>
          <p:cNvSpPr/>
          <p:nvPr/>
        </p:nvSpPr>
        <p:spPr>
          <a:xfrm>
            <a:off x="-78723" y="92280"/>
            <a:ext cx="10927698" cy="819784"/>
          </a:xfrm>
          <a:prstGeom prst="rect">
            <a:avLst/>
          </a:prstGeom>
          <a:solidFill>
            <a:srgbClr val="90C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5" name="图示 4"/>
          <p:cNvGraphicFramePr/>
          <p:nvPr/>
        </p:nvGraphicFramePr>
        <p:xfrm>
          <a:off x="461854" y="238408"/>
          <a:ext cx="9969213" cy="52752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 name="灯片编号占位符 2">
            <a:extLst>
              <a:ext uri="{FF2B5EF4-FFF2-40B4-BE49-F238E27FC236}">
                <a16:creationId xmlns:a16="http://schemas.microsoft.com/office/drawing/2014/main" id="{69DCDA45-8374-BE1E-5539-EA6C245309DD}"/>
              </a:ext>
            </a:extLst>
          </p:cNvPr>
          <p:cNvSpPr>
            <a:spLocks noGrp="1"/>
          </p:cNvSpPr>
          <p:nvPr>
            <p:ph type="sldNum" sz="quarter" idx="12"/>
          </p:nvPr>
        </p:nvSpPr>
        <p:spPr/>
        <p:txBody>
          <a:bodyPr/>
          <a:lstStyle/>
          <a:p>
            <a:fld id="{49AE70B2-8BF9-45C0-BB95-33D1B9D3A854}" type="slidenum">
              <a:rPr lang="zh-CN" altLang="en-US" smtClean="0"/>
              <a:t>18</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20241128_b928b87ab9aecab7_495964531277_204164054246022_published_mp4_264_hd_taobao">
            <a:hlinkClick r:id="" action="ppaction://media"/>
          </p:cNvPr>
          <p:cNvPicPr/>
          <p:nvPr>
            <a:videoFile r:link="rId2"/>
            <p:extLst>
              <p:ext uri="{DAA4B4D4-6D71-4841-9C94-3DE7FCFB9230}">
                <p14:media xmlns:p14="http://schemas.microsoft.com/office/powerpoint/2010/main" r:embed="rId3">
                  <p14:trim st="3000"/>
                </p14:media>
              </p:ext>
            </p:extLst>
          </p:nvPr>
        </p:nvPicPr>
        <p:blipFill>
          <a:blip r:embed="rId6"/>
          <a:stretch>
            <a:fillRect/>
          </a:stretch>
        </p:blipFill>
        <p:spPr>
          <a:xfrm>
            <a:off x="1210951" y="1882140"/>
            <a:ext cx="4441177" cy="3860437"/>
          </a:xfrm>
          <a:prstGeom prst="rect">
            <a:avLst/>
          </a:prstGeom>
        </p:spPr>
      </p:pic>
      <p:sp>
        <p:nvSpPr>
          <p:cNvPr id="4" name="矩形: 圆角 3"/>
          <p:cNvSpPr/>
          <p:nvPr/>
        </p:nvSpPr>
        <p:spPr>
          <a:xfrm>
            <a:off x="7501729" y="1987866"/>
            <a:ext cx="2762885" cy="698500"/>
          </a:xfrm>
          <a:prstGeom prst="roundRect">
            <a:avLst>
              <a:gd name="adj" fmla="val 50000"/>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Bef>
                <a:spcPct val="0"/>
              </a:spcBef>
              <a:spcAft>
                <a:spcPct val="0"/>
              </a:spcAft>
            </a:pPr>
            <a:endParaRPr lang="zh-CN" altLang="en-US" sz="1800" b="1" dirty="0">
              <a:solidFill>
                <a:schemeClr val="bg1"/>
              </a:solidFill>
              <a:cs typeface="+mn-ea"/>
              <a:sym typeface="+mn-lt"/>
            </a:endParaRPr>
          </a:p>
        </p:txBody>
      </p:sp>
      <p:sp>
        <p:nvSpPr>
          <p:cNvPr id="5" name="文本框 4"/>
          <p:cNvSpPr txBox="1"/>
          <p:nvPr/>
        </p:nvSpPr>
        <p:spPr>
          <a:xfrm>
            <a:off x="7569200" y="2063430"/>
            <a:ext cx="2540000" cy="458459"/>
          </a:xfrm>
          <a:prstGeom prst="rect">
            <a:avLst/>
          </a:prstGeom>
          <a:noFill/>
        </p:spPr>
        <p:txBody>
          <a:bodyPr wrap="square" rtlCol="0">
            <a:spAutoFit/>
          </a:bodyPr>
          <a:lstStyle/>
          <a:p>
            <a:pPr algn="ctr">
              <a:lnSpc>
                <a:spcPct val="150000"/>
              </a:lnSpc>
              <a:spcBef>
                <a:spcPct val="0"/>
              </a:spcBef>
              <a:spcAft>
                <a:spcPct val="0"/>
              </a:spcAft>
            </a:pPr>
            <a:r>
              <a:rPr lang="en-US" altLang="zh-CN" sz="1800" b="1" dirty="0">
                <a:solidFill>
                  <a:schemeClr val="bg1"/>
                </a:solidFill>
                <a:cs typeface="+mn-ea"/>
                <a:sym typeface="+mn-ea"/>
              </a:rPr>
              <a:t> </a:t>
            </a:r>
            <a:r>
              <a:rPr lang="zh-CN" altLang="en-US" sz="1800" b="1" dirty="0">
                <a:solidFill>
                  <a:schemeClr val="bg1"/>
                </a:solidFill>
                <a:cs typeface="+mn-ea"/>
                <a:sym typeface="+mn-ea"/>
              </a:rPr>
              <a:t>“翻盖”技术机关</a:t>
            </a:r>
            <a:endParaRPr lang="zh-CN" altLang="en-US" sz="1800" b="1" dirty="0">
              <a:solidFill>
                <a:schemeClr val="bg1"/>
              </a:solidFill>
              <a:cs typeface="+mn-ea"/>
              <a:sym typeface="+mn-lt"/>
            </a:endParaRPr>
          </a:p>
        </p:txBody>
      </p:sp>
      <p:sp>
        <p:nvSpPr>
          <p:cNvPr id="11" name="矩形: 圆角 10"/>
          <p:cNvSpPr/>
          <p:nvPr/>
        </p:nvSpPr>
        <p:spPr>
          <a:xfrm>
            <a:off x="7501729" y="2991482"/>
            <a:ext cx="2762885" cy="698500"/>
          </a:xfrm>
          <a:prstGeom prst="roundRect">
            <a:avLst>
              <a:gd name="adj" fmla="val 50000"/>
            </a:avLst>
          </a:prstGeom>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Bef>
                <a:spcPct val="0"/>
              </a:spcBef>
              <a:spcAft>
                <a:spcPct val="0"/>
              </a:spcAft>
            </a:pPr>
            <a:endParaRPr lang="zh-CN" altLang="en-US" sz="1800" b="1" dirty="0">
              <a:solidFill>
                <a:schemeClr val="bg1"/>
              </a:solidFill>
              <a:cs typeface="+mn-ea"/>
              <a:sym typeface="+mn-lt"/>
            </a:endParaRPr>
          </a:p>
        </p:txBody>
      </p:sp>
      <p:sp>
        <p:nvSpPr>
          <p:cNvPr id="12" name="文本框 11"/>
          <p:cNvSpPr txBox="1"/>
          <p:nvPr/>
        </p:nvSpPr>
        <p:spPr>
          <a:xfrm>
            <a:off x="7569200" y="3067046"/>
            <a:ext cx="2540000" cy="458459"/>
          </a:xfrm>
          <a:prstGeom prst="rect">
            <a:avLst/>
          </a:prstGeom>
          <a:noFill/>
        </p:spPr>
        <p:txBody>
          <a:bodyPr wrap="square" rtlCol="0">
            <a:spAutoFit/>
          </a:bodyPr>
          <a:lstStyle/>
          <a:p>
            <a:pPr algn="ctr">
              <a:lnSpc>
                <a:spcPct val="150000"/>
              </a:lnSpc>
              <a:spcBef>
                <a:spcPct val="0"/>
              </a:spcBef>
              <a:spcAft>
                <a:spcPct val="0"/>
              </a:spcAft>
            </a:pPr>
            <a:r>
              <a:rPr lang="zh-CN" altLang="en-US" sz="1800" b="1" dirty="0">
                <a:solidFill>
                  <a:schemeClr val="bg1"/>
                </a:solidFill>
                <a:cs typeface="+mn-ea"/>
                <a:sym typeface="+mn-lt"/>
              </a:rPr>
              <a:t>翻动</a:t>
            </a:r>
            <a:r>
              <a:rPr lang="zh-CN" altLang="en-US" sz="1800" b="1" dirty="0">
                <a:solidFill>
                  <a:schemeClr val="bg1"/>
                </a:solidFill>
                <a:cs typeface="+mn-ea"/>
                <a:sym typeface="+mn-ea"/>
              </a:rPr>
              <a:t>行为</a:t>
            </a:r>
            <a:endParaRPr lang="zh-CN" altLang="en-US" sz="1800" b="1" dirty="0">
              <a:solidFill>
                <a:schemeClr val="bg1"/>
              </a:solidFill>
              <a:cs typeface="+mn-ea"/>
              <a:sym typeface="+mn-lt"/>
            </a:endParaRPr>
          </a:p>
        </p:txBody>
      </p:sp>
      <p:sp>
        <p:nvSpPr>
          <p:cNvPr id="13" name="矩形: 圆角 12"/>
          <p:cNvSpPr/>
          <p:nvPr/>
        </p:nvSpPr>
        <p:spPr>
          <a:xfrm>
            <a:off x="7493710" y="3961730"/>
            <a:ext cx="2762885" cy="698500"/>
          </a:xfrm>
          <a:prstGeom prst="roundRect">
            <a:avLst>
              <a:gd name="adj" fmla="val 50000"/>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Bef>
                <a:spcPct val="0"/>
              </a:spcBef>
              <a:spcAft>
                <a:spcPct val="0"/>
              </a:spcAft>
            </a:pPr>
            <a:endParaRPr lang="zh-CN" altLang="en-US" sz="1800" b="1" dirty="0">
              <a:solidFill>
                <a:schemeClr val="bg1"/>
              </a:solidFill>
              <a:cs typeface="+mn-ea"/>
              <a:sym typeface="+mn-lt"/>
            </a:endParaRPr>
          </a:p>
        </p:txBody>
      </p:sp>
      <p:sp>
        <p:nvSpPr>
          <p:cNvPr id="14" name="文本框 13"/>
          <p:cNvSpPr txBox="1"/>
          <p:nvPr/>
        </p:nvSpPr>
        <p:spPr>
          <a:xfrm>
            <a:off x="7561181" y="4037294"/>
            <a:ext cx="2540000" cy="458459"/>
          </a:xfrm>
          <a:prstGeom prst="rect">
            <a:avLst/>
          </a:prstGeom>
          <a:noFill/>
        </p:spPr>
        <p:txBody>
          <a:bodyPr wrap="square" rtlCol="0">
            <a:spAutoFit/>
          </a:bodyPr>
          <a:lstStyle/>
          <a:p>
            <a:pPr algn="ctr">
              <a:lnSpc>
                <a:spcPct val="150000"/>
              </a:lnSpc>
              <a:spcBef>
                <a:spcPct val="0"/>
              </a:spcBef>
              <a:spcAft>
                <a:spcPct val="0"/>
              </a:spcAft>
            </a:pPr>
            <a:r>
              <a:rPr lang="zh-CN" altLang="en-US" sz="1800" b="1" dirty="0">
                <a:solidFill>
                  <a:schemeClr val="bg1"/>
                </a:solidFill>
                <a:cs typeface="+mn-ea"/>
                <a:sym typeface="+mn-ea"/>
              </a:rPr>
              <a:t>可动观感效果</a:t>
            </a:r>
            <a:endParaRPr lang="zh-CN" altLang="en-US" sz="1800" b="1" dirty="0">
              <a:solidFill>
                <a:schemeClr val="bg1"/>
              </a:solidFill>
              <a:cs typeface="+mn-ea"/>
              <a:sym typeface="+mn-lt"/>
            </a:endParaRPr>
          </a:p>
        </p:txBody>
      </p:sp>
      <p:sp>
        <p:nvSpPr>
          <p:cNvPr id="15" name="矩形: 圆角 14"/>
          <p:cNvSpPr/>
          <p:nvPr/>
        </p:nvSpPr>
        <p:spPr>
          <a:xfrm>
            <a:off x="7493710" y="4980577"/>
            <a:ext cx="2762885" cy="698500"/>
          </a:xfrm>
          <a:prstGeom prst="roundRect">
            <a:avLst>
              <a:gd name="adj" fmla="val 50000"/>
            </a:avLst>
          </a:prstGeom>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spcBef>
                <a:spcPct val="0"/>
              </a:spcBef>
              <a:spcAft>
                <a:spcPct val="0"/>
              </a:spcAft>
            </a:pPr>
            <a:endParaRPr lang="zh-CN" altLang="en-US" sz="1800" b="1" dirty="0">
              <a:solidFill>
                <a:schemeClr val="bg1"/>
              </a:solidFill>
              <a:cs typeface="+mn-ea"/>
              <a:sym typeface="+mn-lt"/>
            </a:endParaRPr>
          </a:p>
        </p:txBody>
      </p:sp>
      <p:sp>
        <p:nvSpPr>
          <p:cNvPr id="17" name="文本框 16"/>
          <p:cNvSpPr txBox="1"/>
          <p:nvPr/>
        </p:nvSpPr>
        <p:spPr>
          <a:xfrm>
            <a:off x="7861692" y="5040909"/>
            <a:ext cx="2540000" cy="458459"/>
          </a:xfrm>
          <a:prstGeom prst="rect">
            <a:avLst/>
          </a:prstGeom>
          <a:noFill/>
        </p:spPr>
        <p:txBody>
          <a:bodyPr wrap="square" rtlCol="0">
            <a:spAutoFit/>
          </a:bodyPr>
          <a:lstStyle/>
          <a:p>
            <a:pPr algn="just">
              <a:lnSpc>
                <a:spcPct val="150000"/>
              </a:lnSpc>
              <a:buClrTx/>
              <a:buSzTx/>
              <a:buFontTx/>
            </a:pPr>
            <a:r>
              <a:rPr lang="zh-CN" altLang="en-US" sz="1800" b="1" dirty="0">
                <a:solidFill>
                  <a:schemeClr val="bg1"/>
                </a:solidFill>
                <a:cs typeface="+mn-ea"/>
                <a:sym typeface="+mn-ea"/>
              </a:rPr>
              <a:t>趣味性的视觉互动</a:t>
            </a:r>
            <a:endParaRPr lang="zh-CN" altLang="en-US" sz="1800" dirty="0">
              <a:ln w="2416" cmpd="sng">
                <a:solidFill>
                  <a:srgbClr val="0584A7"/>
                </a:solidFill>
              </a:ln>
              <a:gradFill>
                <a:gsLst>
                  <a:gs pos="0">
                    <a:srgbClr val="6EEFF1"/>
                  </a:gs>
                  <a:gs pos="100000">
                    <a:srgbClr val="6C8CF3">
                      <a:lumMod val="91000"/>
                      <a:lumOff val="9000"/>
                    </a:srgbClr>
                  </a:gs>
                </a:gsLst>
                <a:lin ang="16200000" scaled="1"/>
              </a:gradFill>
              <a:effectLst>
                <a:reflection blurRad="4832" stA="42000" endA="900" endPos="58000" dist="63500" dir="5400000" sy="-100000" algn="bl" rotWithShape="0"/>
              </a:effectLst>
              <a:latin typeface="汉仪元隆黑-105简" panose="00020600040101010101" charset="-122"/>
              <a:ea typeface="汉仪元隆黑-105简" panose="00020600040101010101" charset="-122"/>
              <a:cs typeface="汉仪元隆黑-105简" panose="00020600040101010101" charset="-122"/>
            </a:endParaRPr>
          </a:p>
        </p:txBody>
      </p:sp>
      <p:sp>
        <p:nvSpPr>
          <p:cNvPr id="18" name="椭圆 17"/>
          <p:cNvSpPr/>
          <p:nvPr/>
        </p:nvSpPr>
        <p:spPr>
          <a:xfrm>
            <a:off x="6550898" y="1987866"/>
            <a:ext cx="698500" cy="698500"/>
          </a:xfrm>
          <a:prstGeom prst="ellipse">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800" b="1" dirty="0">
                <a:solidFill>
                  <a:schemeClr val="bg1"/>
                </a:solidFill>
                <a:cs typeface="+mn-ea"/>
                <a:sym typeface="+mn-ea"/>
              </a:rPr>
              <a:t>01</a:t>
            </a:r>
            <a:endParaRPr lang="zh-CN" altLang="en-US" dirty="0"/>
          </a:p>
        </p:txBody>
      </p:sp>
      <p:sp>
        <p:nvSpPr>
          <p:cNvPr id="20" name="椭圆 19"/>
          <p:cNvSpPr/>
          <p:nvPr/>
        </p:nvSpPr>
        <p:spPr>
          <a:xfrm>
            <a:off x="6558917" y="2947025"/>
            <a:ext cx="698500" cy="698500"/>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800" b="1" dirty="0">
                <a:solidFill>
                  <a:schemeClr val="bg1"/>
                </a:solidFill>
                <a:cs typeface="+mn-ea"/>
                <a:sym typeface="+mn-ea"/>
              </a:rPr>
              <a:t>02</a:t>
            </a:r>
            <a:endParaRPr lang="zh-CN" altLang="en-US" dirty="0"/>
          </a:p>
        </p:txBody>
      </p:sp>
      <p:sp>
        <p:nvSpPr>
          <p:cNvPr id="21" name="椭圆 20"/>
          <p:cNvSpPr/>
          <p:nvPr/>
        </p:nvSpPr>
        <p:spPr>
          <a:xfrm>
            <a:off x="6550898" y="3961730"/>
            <a:ext cx="698500" cy="698500"/>
          </a:xfrm>
          <a:prstGeom prst="ellipse">
            <a:avLst/>
          </a:prstGeom>
          <a:solidFill>
            <a:schemeClr val="accent1">
              <a:lumMod val="60000"/>
              <a:lumOff val="40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800" b="1" dirty="0">
                <a:solidFill>
                  <a:schemeClr val="bg1"/>
                </a:solidFill>
                <a:cs typeface="+mn-ea"/>
                <a:sym typeface="+mn-ea"/>
              </a:rPr>
              <a:t>03</a:t>
            </a:r>
            <a:endParaRPr lang="zh-CN" altLang="en-US" dirty="0"/>
          </a:p>
        </p:txBody>
      </p:sp>
      <p:sp>
        <p:nvSpPr>
          <p:cNvPr id="22" name="椭圆 21"/>
          <p:cNvSpPr/>
          <p:nvPr/>
        </p:nvSpPr>
        <p:spPr>
          <a:xfrm>
            <a:off x="6558917" y="4920889"/>
            <a:ext cx="698500" cy="698500"/>
          </a:xfrm>
          <a:prstGeom prst="ellipse">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800" b="1" dirty="0">
                <a:solidFill>
                  <a:schemeClr val="bg1"/>
                </a:solidFill>
                <a:cs typeface="+mn-ea"/>
                <a:sym typeface="+mn-ea"/>
              </a:rPr>
              <a:t>04</a:t>
            </a:r>
            <a:endParaRPr lang="zh-CN" altLang="en-US" dirty="0"/>
          </a:p>
        </p:txBody>
      </p:sp>
      <p:sp>
        <p:nvSpPr>
          <p:cNvPr id="19" name="矩形 18"/>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23" name="图示 22"/>
          <p:cNvGraphicFramePr/>
          <p:nvPr/>
        </p:nvGraphicFramePr>
        <p:xfrm>
          <a:off x="720049" y="226980"/>
          <a:ext cx="9283850" cy="54376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灯片编号占位符 1">
            <a:extLst>
              <a:ext uri="{FF2B5EF4-FFF2-40B4-BE49-F238E27FC236}">
                <a16:creationId xmlns:a16="http://schemas.microsoft.com/office/drawing/2014/main" id="{00E52CAD-82AE-A06D-BB32-2E8E8D3536D0}"/>
              </a:ext>
            </a:extLst>
          </p:cNvPr>
          <p:cNvSpPr>
            <a:spLocks noGrp="1"/>
          </p:cNvSpPr>
          <p:nvPr>
            <p:ph type="sldNum" sz="quarter" idx="12"/>
          </p:nvPr>
        </p:nvSpPr>
        <p:spPr/>
        <p:txBody>
          <a:bodyPr/>
          <a:lstStyle/>
          <a:p>
            <a:fld id="{49AE70B2-8BF9-45C0-BB95-33D1B9D3A854}" type="slidenum">
              <a:rPr lang="zh-CN" altLang="en-US" smtClean="0"/>
              <a:t>19</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2052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1">
                  <p:stCondLst>
                    <p:cond delay="indefinite"/>
                  </p:stCondLst>
                </p:cTn>
                <p:tgtEl>
                  <p:spTgt spid="16"/>
                </p:tgtEl>
              </p:cMediaNode>
            </p:video>
            <p:seq concurrent="1" nextAc="seek">
              <p:cTn id="8" restart="whenNotActive" fill="hold" evtFilter="cancelBubble" nodeType="interactiveSeq">
                <p:stCondLst>
                  <p:cond evt="onClick" delay="0">
                    <p:tgtEl>
                      <p:spTgt spid="1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additive="base">
                                        <p:cTn id="12" dur="1" fill="hold"/>
                                        <p:tgtEl>
                                          <p:spTgt spid="16"/>
                                        </p:tgtEl>
                                      </p:cBhvr>
                                    </p:cmd>
                                  </p:childTnLst>
                                </p:cTn>
                              </p:par>
                            </p:childTnLst>
                          </p:cTn>
                        </p:par>
                      </p:childTnLst>
                    </p:cTn>
                  </p:par>
                </p:childTnLst>
              </p:cTn>
              <p:nextCondLst>
                <p:cond evt="onClick" delay="0">
                  <p:tgtEl>
                    <p:spTgt spid="16"/>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8407234" y="1499683"/>
            <a:ext cx="2327614" cy="743738"/>
          </a:xfrm>
          <a:prstGeom prst="rect">
            <a:avLst/>
          </a:prstGeom>
        </p:spPr>
        <p:style>
          <a:lnRef idx="0">
            <a:srgbClr val="FFFFFF"/>
          </a:lnRef>
          <a:fillRef idx="2">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b="1" dirty="0">
                <a:solidFill>
                  <a:schemeClr val="bg1"/>
                </a:solidFill>
                <a:cs typeface="+mn-ea"/>
                <a:sym typeface="+mn-lt"/>
              </a:rPr>
              <a:t>   虚拟“翻翻书”</a:t>
            </a:r>
            <a:endParaRPr lang="en-US" altLang="zh-CN" dirty="0">
              <a:cs typeface="+mn-ea"/>
              <a:sym typeface="+mn-lt"/>
            </a:endParaRPr>
          </a:p>
        </p:txBody>
      </p:sp>
      <p:sp>
        <p:nvSpPr>
          <p:cNvPr id="3" name="矩形 2"/>
          <p:cNvSpPr/>
          <p:nvPr/>
        </p:nvSpPr>
        <p:spPr>
          <a:xfrm>
            <a:off x="1241403" y="1439148"/>
            <a:ext cx="2688699" cy="743738"/>
          </a:xfrm>
          <a:prstGeom prst="rect">
            <a:avLst/>
          </a:prstGeom>
        </p:spPr>
        <p:style>
          <a:lnRef idx="0">
            <a:srgbClr val="FFFFFF"/>
          </a:lnRef>
          <a:fillRef idx="2">
            <a:schemeClr val="accent1"/>
          </a:fillRef>
          <a:effectRef idx="1">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000" b="1" dirty="0">
                <a:solidFill>
                  <a:schemeClr val="bg1"/>
                </a:solidFill>
                <a:cs typeface="+mn-ea"/>
                <a:sym typeface="+mn-lt"/>
              </a:rPr>
              <a:t>   立体“翻翻书”</a:t>
            </a:r>
            <a:endParaRPr lang="en-US" altLang="zh-CN" dirty="0">
              <a:cs typeface="+mn-ea"/>
              <a:sym typeface="+mn-lt"/>
            </a:endParaRPr>
          </a:p>
        </p:txBody>
      </p:sp>
      <p:sp>
        <p:nvSpPr>
          <p:cNvPr id="12" name="文本框 11"/>
          <p:cNvSpPr txBox="1"/>
          <p:nvPr/>
        </p:nvSpPr>
        <p:spPr>
          <a:xfrm>
            <a:off x="4007033" y="2906494"/>
            <a:ext cx="4393372" cy="3077507"/>
          </a:xfrm>
          <a:prstGeom prst="rect">
            <a:avLst/>
          </a:prstGeom>
        </p:spPr>
        <p:txBody>
          <a:bodyPr wrap="square">
            <a:noAutofit/>
          </a:bodyPr>
          <a:lstStyle/>
          <a:p>
            <a:pPr marL="0" indent="0" algn="l" defTabSz="266700">
              <a:spcBef>
                <a:spcPct val="0"/>
              </a:spcBef>
              <a:spcAft>
                <a:spcPct val="0"/>
              </a:spcAft>
            </a:pPr>
            <a:r>
              <a:rPr lang="en-US" altLang="zh-CN" sz="2400" dirty="0">
                <a:solidFill>
                  <a:srgbClr val="0070C0"/>
                </a:solidFill>
                <a:latin typeface="宋体" panose="02010600030101010101" pitchFamily="2" charset="-122"/>
                <a:ea typeface="宋体" panose="02010600030101010101" pitchFamily="2" charset="-122"/>
              </a:rPr>
              <a:t>          </a:t>
            </a:r>
            <a:r>
              <a:rPr lang="zh-CN" altLang="en-US" sz="2400" b="1" dirty="0">
                <a:solidFill>
                  <a:srgbClr val="FF0000"/>
                </a:solidFill>
                <a:latin typeface="等线" panose="02010600030101010101" pitchFamily="2" charset="-122"/>
                <a:ea typeface="等线" panose="02010600030101010101" pitchFamily="2" charset="-122"/>
              </a:rPr>
              <a:t>主题内容</a:t>
            </a:r>
          </a:p>
          <a:p>
            <a:pPr marL="0" indent="0" algn="l" defTabSz="266700">
              <a:spcBef>
                <a:spcPct val="0"/>
              </a:spcBef>
              <a:spcAft>
                <a:spcPct val="0"/>
              </a:spcAft>
            </a:pPr>
            <a:r>
              <a:rPr lang="en-US" altLang="zh-CN" sz="2400" dirty="0">
                <a:latin typeface="等线" panose="02010600030101010101" pitchFamily="2" charset="-122"/>
                <a:ea typeface="等线" panose="02010600030101010101" pitchFamily="2" charset="-122"/>
              </a:rPr>
              <a:t>         </a:t>
            </a:r>
            <a:r>
              <a:rPr lang="zh-CN" altLang="en-US" sz="2400" dirty="0">
                <a:latin typeface="等线" panose="02010600030101010101" pitchFamily="2" charset="-122"/>
                <a:ea typeface="等线" panose="02010600030101010101" pitchFamily="2" charset="-122"/>
              </a:rPr>
              <a:t>知识科普</a:t>
            </a:r>
            <a:r>
              <a:rPr lang="en-US" altLang="zh-CN" sz="2400" dirty="0">
                <a:latin typeface="等线" panose="02010600030101010101" pitchFamily="2" charset="-122"/>
                <a:ea typeface="等线" panose="02010600030101010101" pitchFamily="2" charset="-122"/>
              </a:rPr>
              <a:t>  </a:t>
            </a:r>
            <a:r>
              <a:rPr lang="zh-CN" altLang="en-US" sz="2400" dirty="0">
                <a:latin typeface="等线" panose="02010600030101010101" pitchFamily="2" charset="-122"/>
                <a:ea typeface="等线" panose="02010600030101010101" pitchFamily="2" charset="-122"/>
              </a:rPr>
              <a:t>主题鲜明</a:t>
            </a:r>
          </a:p>
          <a:p>
            <a:pPr marL="0" indent="0" algn="l" defTabSz="266700">
              <a:spcBef>
                <a:spcPct val="0"/>
              </a:spcBef>
              <a:spcAft>
                <a:spcPct val="0"/>
              </a:spcAft>
            </a:pPr>
            <a:endParaRPr lang="zh-CN" altLang="en-US" sz="2400" dirty="0">
              <a:latin typeface="等线" panose="02010600030101010101" pitchFamily="2" charset="-122"/>
              <a:ea typeface="等线" panose="02010600030101010101" pitchFamily="2" charset="-122"/>
            </a:endParaRPr>
          </a:p>
          <a:p>
            <a:pPr marL="0" indent="0" algn="l" defTabSz="266700">
              <a:spcBef>
                <a:spcPct val="0"/>
              </a:spcBef>
              <a:spcAft>
                <a:spcPct val="0"/>
              </a:spcAft>
            </a:pPr>
            <a:r>
              <a:rPr lang="en-US" altLang="zh-CN" sz="2400" dirty="0">
                <a:solidFill>
                  <a:srgbClr val="0070C0"/>
                </a:solidFill>
                <a:latin typeface="等线" panose="02010600030101010101" pitchFamily="2" charset="-122"/>
                <a:ea typeface="等线" panose="02010600030101010101" pitchFamily="2" charset="-122"/>
              </a:rPr>
              <a:t>                 </a:t>
            </a:r>
            <a:r>
              <a:rPr lang="zh-CN" altLang="en-US" sz="2400" b="1" dirty="0">
                <a:solidFill>
                  <a:srgbClr val="FF0000"/>
                </a:solidFill>
                <a:latin typeface="等线" panose="02010600030101010101" pitchFamily="2" charset="-122"/>
                <a:ea typeface="等线" panose="02010600030101010101" pitchFamily="2" charset="-122"/>
              </a:rPr>
              <a:t>感官设计</a:t>
            </a:r>
          </a:p>
          <a:p>
            <a:pPr marL="0" indent="0" algn="l" defTabSz="266700">
              <a:spcBef>
                <a:spcPct val="0"/>
              </a:spcBef>
              <a:spcAft>
                <a:spcPct val="0"/>
              </a:spcAft>
            </a:pPr>
            <a:r>
              <a:rPr lang="zh-CN" altLang="en-US" sz="2400" dirty="0">
                <a:latin typeface="等线" panose="02010600030101010101" pitchFamily="2" charset="-122"/>
                <a:ea typeface="等线" panose="02010600030101010101" pitchFamily="2" charset="-122"/>
              </a:rPr>
              <a:t> 文字浅显</a:t>
            </a:r>
            <a:r>
              <a:rPr lang="en-US" altLang="zh-CN" sz="2400" dirty="0">
                <a:latin typeface="等线" panose="02010600030101010101" pitchFamily="2" charset="-122"/>
                <a:ea typeface="等线" panose="02010600030101010101" pitchFamily="2" charset="-122"/>
              </a:rPr>
              <a:t> </a:t>
            </a:r>
            <a:r>
              <a:rPr lang="zh-CN" altLang="en-US" sz="2400" dirty="0">
                <a:latin typeface="等线" panose="02010600030101010101" pitchFamily="2" charset="-122"/>
                <a:ea typeface="等线" panose="02010600030101010101" pitchFamily="2" charset="-122"/>
              </a:rPr>
              <a:t>颜色鲜艳</a:t>
            </a:r>
            <a:r>
              <a:rPr lang="en-US" altLang="zh-CN" sz="2400" dirty="0">
                <a:latin typeface="等线" panose="02010600030101010101" pitchFamily="2" charset="-122"/>
                <a:ea typeface="等线" panose="02010600030101010101" pitchFamily="2" charset="-122"/>
              </a:rPr>
              <a:t> </a:t>
            </a:r>
            <a:r>
              <a:rPr lang="zh-CN" altLang="en-US" sz="2400" dirty="0">
                <a:latin typeface="等线" panose="02010600030101010101" pitchFamily="2" charset="-122"/>
                <a:ea typeface="等线" panose="02010600030101010101" pitchFamily="2" charset="-122"/>
              </a:rPr>
              <a:t>趣味交互</a:t>
            </a:r>
          </a:p>
          <a:p>
            <a:pPr marL="0" indent="0" algn="l" defTabSz="266700">
              <a:spcBef>
                <a:spcPct val="0"/>
              </a:spcBef>
              <a:spcAft>
                <a:spcPct val="0"/>
              </a:spcAft>
            </a:pPr>
            <a:endParaRPr lang="zh-CN" altLang="en-US" sz="2400" dirty="0">
              <a:solidFill>
                <a:schemeClr val="accent6"/>
              </a:solidFill>
              <a:latin typeface="等线" panose="02010600030101010101" pitchFamily="2" charset="-122"/>
              <a:ea typeface="等线" panose="02010600030101010101" pitchFamily="2" charset="-122"/>
            </a:endParaRPr>
          </a:p>
          <a:p>
            <a:pPr marL="0" indent="0" algn="l" defTabSz="266700">
              <a:spcBef>
                <a:spcPct val="0"/>
              </a:spcBef>
              <a:spcAft>
                <a:spcPct val="0"/>
              </a:spcAft>
            </a:pPr>
            <a:r>
              <a:rPr lang="en-US" altLang="zh-CN" sz="2400" dirty="0">
                <a:solidFill>
                  <a:srgbClr val="0070C0"/>
                </a:solidFill>
                <a:latin typeface="等线" panose="02010600030101010101" pitchFamily="2" charset="-122"/>
                <a:ea typeface="等线" panose="02010600030101010101" pitchFamily="2" charset="-122"/>
              </a:rPr>
              <a:t>                 </a:t>
            </a:r>
            <a:r>
              <a:rPr lang="zh-CN" altLang="en-US" sz="2400" b="1" dirty="0">
                <a:solidFill>
                  <a:srgbClr val="FF0000"/>
                </a:solidFill>
                <a:latin typeface="等线" panose="02010600030101010101" pitchFamily="2" charset="-122"/>
                <a:ea typeface="等线" panose="02010600030101010101" pitchFamily="2" charset="-122"/>
              </a:rPr>
              <a:t>操作使用</a:t>
            </a:r>
          </a:p>
          <a:p>
            <a:pPr marL="0" indent="0" algn="l" defTabSz="266700">
              <a:spcBef>
                <a:spcPct val="0"/>
              </a:spcBef>
              <a:spcAft>
                <a:spcPct val="0"/>
              </a:spcAft>
            </a:pPr>
            <a:r>
              <a:rPr lang="zh-CN" altLang="en-US" sz="2400" dirty="0">
                <a:latin typeface="等线" panose="02010600030101010101" pitchFamily="2" charset="-122"/>
                <a:ea typeface="等线" panose="02010600030101010101" pitchFamily="2" charset="-122"/>
              </a:rPr>
              <a:t>     重复使用</a:t>
            </a:r>
            <a:r>
              <a:rPr lang="en-US" altLang="zh-CN" sz="2400" dirty="0">
                <a:latin typeface="等线" panose="02010600030101010101" pitchFamily="2" charset="-122"/>
                <a:ea typeface="等线" panose="02010600030101010101" pitchFamily="2" charset="-122"/>
              </a:rPr>
              <a:t> </a:t>
            </a:r>
            <a:r>
              <a:rPr lang="zh-CN" altLang="en-US" sz="2400" dirty="0">
                <a:latin typeface="等线" panose="02010600030101010101" pitchFamily="2" charset="-122"/>
                <a:ea typeface="等线" panose="02010600030101010101" pitchFamily="2" charset="-122"/>
              </a:rPr>
              <a:t>安全性</a:t>
            </a:r>
            <a:r>
              <a:rPr lang="en-US" altLang="zh-CN" sz="2400" dirty="0">
                <a:latin typeface="等线" panose="02010600030101010101" pitchFamily="2" charset="-122"/>
                <a:ea typeface="等线" panose="02010600030101010101" pitchFamily="2" charset="-122"/>
              </a:rPr>
              <a:t> </a:t>
            </a:r>
            <a:r>
              <a:rPr lang="zh-CN" altLang="en-US" sz="2400" dirty="0">
                <a:latin typeface="等线" panose="02010600030101010101" pitchFamily="2" charset="-122"/>
                <a:ea typeface="等线" panose="02010600030101010101" pitchFamily="2" charset="-122"/>
              </a:rPr>
              <a:t>规律性</a:t>
            </a:r>
          </a:p>
        </p:txBody>
      </p:sp>
      <p:pic>
        <p:nvPicPr>
          <p:cNvPr id="14" name="图片 13"/>
          <p:cNvPicPr>
            <a:picLocks noChangeAspect="1"/>
          </p:cNvPicPr>
          <p:nvPr/>
        </p:nvPicPr>
        <p:blipFill>
          <a:blip r:embed="rId3"/>
          <a:srcRect r="-855" b="9550"/>
          <a:stretch>
            <a:fillRect/>
          </a:stretch>
        </p:blipFill>
        <p:spPr>
          <a:xfrm>
            <a:off x="1219835" y="2590165"/>
            <a:ext cx="2652395" cy="3418205"/>
          </a:xfrm>
          <a:prstGeom prst="rect">
            <a:avLst/>
          </a:prstGeom>
        </p:spPr>
      </p:pic>
      <p:sp>
        <p:nvSpPr>
          <p:cNvPr id="21" name="箭头: 下 20"/>
          <p:cNvSpPr/>
          <p:nvPr/>
        </p:nvSpPr>
        <p:spPr>
          <a:xfrm>
            <a:off x="6096000" y="2027514"/>
            <a:ext cx="252318" cy="813355"/>
          </a:xfrm>
          <a:prstGeom prst="downArrow">
            <a:avLst/>
          </a:prstGeom>
          <a:solidFill>
            <a:schemeClr val="accent1">
              <a:lumMod val="40000"/>
              <a:lumOff val="6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6" name="图示 15"/>
          <p:cNvGraphicFramePr/>
          <p:nvPr/>
        </p:nvGraphicFramePr>
        <p:xfrm>
          <a:off x="720049" y="226980"/>
          <a:ext cx="9283850" cy="5437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7" name="组合 16"/>
          <p:cNvGrpSpPr/>
          <p:nvPr/>
        </p:nvGrpSpPr>
        <p:grpSpPr>
          <a:xfrm>
            <a:off x="8416925" y="2494280"/>
            <a:ext cx="2334895" cy="3495040"/>
            <a:chOff x="8416925" y="2494280"/>
            <a:chExt cx="2334895" cy="3495040"/>
          </a:xfrm>
        </p:grpSpPr>
        <p:pic>
          <p:nvPicPr>
            <p:cNvPr id="11" name="图片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16925" y="2494280"/>
              <a:ext cx="2334895" cy="3495040"/>
            </a:xfrm>
            <a:prstGeom prst="rect">
              <a:avLst/>
            </a:prstGeom>
          </p:spPr>
        </p:pic>
        <p:pic>
          <p:nvPicPr>
            <p:cNvPr id="13" name="图片 12"/>
            <p:cNvPicPr>
              <a:picLocks noChangeAspect="1"/>
            </p:cNvPicPr>
            <p:nvPr/>
          </p:nvPicPr>
          <p:blipFill>
            <a:blip r:embed="rId10"/>
            <a:stretch>
              <a:fillRect/>
            </a:stretch>
          </p:blipFill>
          <p:spPr>
            <a:xfrm>
              <a:off x="9135084" y="5698347"/>
              <a:ext cx="1038374" cy="155083"/>
            </a:xfrm>
            <a:prstGeom prst="rect">
              <a:avLst/>
            </a:prstGeom>
          </p:spPr>
        </p:pic>
      </p:grpSp>
      <p:sp>
        <p:nvSpPr>
          <p:cNvPr id="2" name="灯片编号占位符 1">
            <a:extLst>
              <a:ext uri="{FF2B5EF4-FFF2-40B4-BE49-F238E27FC236}">
                <a16:creationId xmlns:a16="http://schemas.microsoft.com/office/drawing/2014/main" id="{C0AD5E2E-F7E1-9964-1F0C-A518418DA39E}"/>
              </a:ext>
            </a:extLst>
          </p:cNvPr>
          <p:cNvSpPr>
            <a:spLocks noGrp="1"/>
          </p:cNvSpPr>
          <p:nvPr>
            <p:ph type="sldNum" sz="quarter" idx="12"/>
          </p:nvPr>
        </p:nvSpPr>
        <p:spPr/>
        <p:txBody>
          <a:bodyPr/>
          <a:lstStyle/>
          <a:p>
            <a:fld id="{49AE70B2-8BF9-45C0-BB95-33D1B9D3A854}" type="slidenum">
              <a:rPr lang="zh-CN" altLang="en-US" smtClean="0"/>
              <a:t>20</a:t>
            </a:fld>
            <a:endParaRPr lang="zh-CN" altLang="en-US"/>
          </a:p>
        </p:txBody>
      </p:sp>
      <p:sp>
        <p:nvSpPr>
          <p:cNvPr id="4" name="箭头: 下 3">
            <a:extLst>
              <a:ext uri="{FF2B5EF4-FFF2-40B4-BE49-F238E27FC236}">
                <a16:creationId xmlns:a16="http://schemas.microsoft.com/office/drawing/2014/main" id="{CA3C87D1-1B42-F6C9-1201-EDDB97BD5E28}"/>
              </a:ext>
            </a:extLst>
          </p:cNvPr>
          <p:cNvSpPr/>
          <p:nvPr/>
        </p:nvSpPr>
        <p:spPr>
          <a:xfrm rot="16200000">
            <a:off x="6023587" y="-86677"/>
            <a:ext cx="252318" cy="3844815"/>
          </a:xfrm>
          <a:prstGeom prst="downArrow">
            <a:avLst/>
          </a:prstGeom>
          <a:solidFill>
            <a:schemeClr val="accent1">
              <a:lumMod val="40000"/>
              <a:lumOff val="60000"/>
            </a:scheme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09333" y="1322760"/>
            <a:ext cx="10969200" cy="705600"/>
          </a:xfrm>
        </p:spPr>
        <p:txBody>
          <a:bodyPr vert="horz" lIns="90000" tIns="46800" rIns="90000" bIns="46800" rtlCol="0" anchor="ctr" anchorCtr="0">
            <a:normAutofit/>
          </a:bodyPr>
          <a:lstStyle/>
          <a:p>
            <a:pPr algn="ctr"/>
            <a:r>
              <a:rPr lang="en-US" altLang="zh-CN" sz="2800" b="1" dirty="0" err="1">
                <a:solidFill>
                  <a:schemeClr val="accent1">
                    <a:lumMod val="75000"/>
                  </a:schemeClr>
                </a:solidFill>
              </a:rPr>
              <a:t>Vivifrail</a:t>
            </a:r>
            <a:r>
              <a:rPr lang="zh-CN" altLang="en-US" sz="2800" b="1" dirty="0">
                <a:solidFill>
                  <a:schemeClr val="accent1">
                    <a:lumMod val="75000"/>
                  </a:schemeClr>
                </a:solidFill>
              </a:rPr>
              <a:t>多组分运动方案的整合</a:t>
            </a:r>
          </a:p>
        </p:txBody>
      </p:sp>
      <p:pic>
        <p:nvPicPr>
          <p:cNvPr id="3" name="图片 2"/>
          <p:cNvPicPr>
            <a:picLocks noChangeAspect="1"/>
          </p:cNvPicPr>
          <p:nvPr/>
        </p:nvPicPr>
        <p:blipFill>
          <a:blip r:embed="rId3"/>
          <a:stretch>
            <a:fillRect/>
          </a:stretch>
        </p:blipFill>
        <p:spPr>
          <a:xfrm>
            <a:off x="5017668" y="2140258"/>
            <a:ext cx="3021838" cy="3950384"/>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35771" y="2119601"/>
            <a:ext cx="2889242" cy="3933462"/>
          </a:xfrm>
          <a:prstGeom prst="rect">
            <a:avLst/>
          </a:prstGeom>
        </p:spPr>
      </p:pic>
      <p:sp>
        <p:nvSpPr>
          <p:cNvPr id="5" name="文本框 4"/>
          <p:cNvSpPr txBox="1"/>
          <p:nvPr/>
        </p:nvSpPr>
        <p:spPr>
          <a:xfrm>
            <a:off x="891328" y="2140373"/>
            <a:ext cx="3709670" cy="1476375"/>
          </a:xfrm>
          <a:prstGeom prst="rect">
            <a:avLst/>
          </a:prstGeom>
          <a:noFill/>
        </p:spPr>
        <p:txBody>
          <a:bodyPr wrap="square">
            <a:spAutoFit/>
          </a:bodyPr>
          <a:lstStyle/>
          <a:p>
            <a:pPr defTabSz="913130">
              <a:lnSpc>
                <a:spcPct val="150000"/>
              </a:lnSpc>
              <a:buFont typeface="Arial" panose="020B0604020202020204" pitchFamily="34" charset="0"/>
              <a:buNone/>
            </a:pPr>
            <a:r>
              <a:rPr lang="en-US" altLang="zh-CN" sz="1800" dirty="0">
                <a:cs typeface="+mn-ea"/>
                <a:sym typeface="+mn-lt"/>
              </a:rPr>
              <a:t>       </a:t>
            </a:r>
            <a:r>
              <a:rPr lang="zh-CN" altLang="en-US" sz="2000" dirty="0">
                <a:cs typeface="+mn-ea"/>
                <a:sym typeface="+mn-lt"/>
              </a:rPr>
              <a:t>本次</a:t>
            </a:r>
            <a:r>
              <a:rPr lang="en-US" altLang="zh-CN" sz="2000" dirty="0">
                <a:cs typeface="+mn-ea"/>
                <a:sym typeface="+mn-lt"/>
              </a:rPr>
              <a:t>AI</a:t>
            </a:r>
            <a:r>
              <a:rPr lang="zh-CN" altLang="en-US" sz="2000" dirty="0">
                <a:cs typeface="+mn-ea"/>
                <a:sym typeface="+mn-lt"/>
              </a:rPr>
              <a:t>小程序中嵌入的锻炼计划依据</a:t>
            </a:r>
            <a:r>
              <a:rPr lang="zh-CN" altLang="en-US" sz="2000" b="1" dirty="0">
                <a:solidFill>
                  <a:srgbClr val="FF0000"/>
                </a:solidFill>
                <a:cs typeface="+mn-ea"/>
                <a:sym typeface="+mn-lt"/>
              </a:rPr>
              <a:t>国际</a:t>
            </a:r>
            <a:r>
              <a:rPr lang="en-US" altLang="zh-CN" sz="2000" b="1" dirty="0">
                <a:solidFill>
                  <a:srgbClr val="FF0000"/>
                </a:solidFill>
                <a:cs typeface="+mn-ea"/>
                <a:sym typeface="+mn-lt"/>
              </a:rPr>
              <a:t>ViVifrail</a:t>
            </a:r>
            <a:r>
              <a:rPr lang="zh-CN" altLang="en-US" sz="2000" b="1" dirty="0">
                <a:solidFill>
                  <a:srgbClr val="FF0000"/>
                </a:solidFill>
                <a:cs typeface="+mn-ea"/>
                <a:sym typeface="+mn-lt"/>
              </a:rPr>
              <a:t>多组分体能训练方案</a:t>
            </a:r>
            <a:r>
              <a:rPr lang="zh-CN" altLang="en-US" sz="2000" dirty="0">
                <a:cs typeface="+mn-ea"/>
                <a:sym typeface="+mn-lt"/>
              </a:rPr>
              <a:t>严格执行</a:t>
            </a:r>
          </a:p>
        </p:txBody>
      </p:sp>
      <p:sp>
        <p:nvSpPr>
          <p:cNvPr id="12" name="文本框 11"/>
          <p:cNvSpPr txBox="1"/>
          <p:nvPr/>
        </p:nvSpPr>
        <p:spPr>
          <a:xfrm>
            <a:off x="562398" y="4381923"/>
            <a:ext cx="4352290" cy="398780"/>
          </a:xfrm>
          <a:prstGeom prst="rect">
            <a:avLst/>
          </a:prstGeom>
          <a:noFill/>
        </p:spPr>
        <p:txBody>
          <a:bodyPr wrap="square" rtlCol="0">
            <a:spAutoFit/>
          </a:bodyPr>
          <a:lstStyle/>
          <a:p>
            <a:r>
              <a:rPr lang="zh-CN" altLang="en-US" sz="2000" b="1" dirty="0">
                <a:solidFill>
                  <a:srgbClr val="FF0000"/>
                </a:solidFill>
                <a:cs typeface="+mn-ea"/>
                <a:sym typeface="+mn-lt"/>
              </a:rPr>
              <a:t>基于健康行动过程取向</a:t>
            </a:r>
            <a:r>
              <a:rPr lang="en-US" altLang="zh-CN" sz="2000" b="1" dirty="0">
                <a:solidFill>
                  <a:srgbClr val="FF0000"/>
                </a:solidFill>
                <a:cs typeface="+mn-ea"/>
                <a:sym typeface="+mn-lt"/>
              </a:rPr>
              <a:t>-</a:t>
            </a:r>
            <a:r>
              <a:rPr lang="zh-CN" altLang="en-US" sz="2000" b="1" dirty="0">
                <a:solidFill>
                  <a:srgbClr val="FF0000"/>
                </a:solidFill>
                <a:cs typeface="+mn-ea"/>
                <a:sym typeface="+mn-lt"/>
              </a:rPr>
              <a:t>计划行为理论</a:t>
            </a:r>
          </a:p>
        </p:txBody>
      </p:sp>
      <p:cxnSp>
        <p:nvCxnSpPr>
          <p:cNvPr id="14" name="直接箭头连接符 13"/>
          <p:cNvCxnSpPr>
            <a:stCxn id="5" idx="2"/>
          </p:cNvCxnSpPr>
          <p:nvPr/>
        </p:nvCxnSpPr>
        <p:spPr>
          <a:xfrm>
            <a:off x="2746327" y="3616791"/>
            <a:ext cx="635" cy="65913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15" name="文本框 14"/>
          <p:cNvSpPr txBox="1"/>
          <p:nvPr/>
        </p:nvSpPr>
        <p:spPr>
          <a:xfrm>
            <a:off x="1540933" y="5558578"/>
            <a:ext cx="2637155" cy="398780"/>
          </a:xfrm>
          <a:prstGeom prst="rect">
            <a:avLst/>
          </a:prstGeom>
          <a:noFill/>
        </p:spPr>
        <p:txBody>
          <a:bodyPr wrap="square" rtlCol="0">
            <a:spAutoFit/>
          </a:bodyPr>
          <a:lstStyle/>
          <a:p>
            <a:r>
              <a:rPr lang="zh-CN" altLang="en-US" sz="2000" dirty="0">
                <a:cs typeface="+mn-ea"/>
                <a:sym typeface="+mn-lt"/>
              </a:rPr>
              <a:t>整合周期运动方案</a:t>
            </a:r>
          </a:p>
        </p:txBody>
      </p:sp>
      <p:sp>
        <p:nvSpPr>
          <p:cNvPr id="4" name="矩形 3"/>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1" name="图示 10"/>
          <p:cNvGraphicFramePr/>
          <p:nvPr/>
        </p:nvGraphicFramePr>
        <p:xfrm>
          <a:off x="720049" y="226980"/>
          <a:ext cx="9283850" cy="5437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cxnSp>
        <p:nvCxnSpPr>
          <p:cNvPr id="17" name="直接箭头连接符 16"/>
          <p:cNvCxnSpPr/>
          <p:nvPr/>
        </p:nvCxnSpPr>
        <p:spPr>
          <a:xfrm>
            <a:off x="2712037" y="4775666"/>
            <a:ext cx="635" cy="659130"/>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16" name="灯片编号占位符 15">
            <a:extLst>
              <a:ext uri="{FF2B5EF4-FFF2-40B4-BE49-F238E27FC236}">
                <a16:creationId xmlns:a16="http://schemas.microsoft.com/office/drawing/2014/main" id="{DABC2CA7-ECEC-5FEF-03EA-4ED956F9F63C}"/>
              </a:ext>
            </a:extLst>
          </p:cNvPr>
          <p:cNvSpPr>
            <a:spLocks noGrp="1"/>
          </p:cNvSpPr>
          <p:nvPr>
            <p:ph type="sldNum" sz="quarter" idx="12"/>
          </p:nvPr>
        </p:nvSpPr>
        <p:spPr/>
        <p:txBody>
          <a:bodyPr/>
          <a:lstStyle/>
          <a:p>
            <a:fld id="{49AE70B2-8BF9-45C0-BB95-33D1B9D3A854}" type="slidenum">
              <a:rPr lang="zh-CN" altLang="en-US" smtClean="0"/>
              <a:t>21</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322668" y="1170730"/>
            <a:ext cx="7900081" cy="705600"/>
          </a:xfrm>
        </p:spPr>
        <p:txBody>
          <a:bodyPr vert="horz" lIns="90000" tIns="46800" rIns="90000" bIns="46800" rtlCol="0" anchor="ctr" anchorCtr="0">
            <a:normAutofit/>
          </a:bodyPr>
          <a:lstStyle/>
          <a:p>
            <a:pPr algn="ctr"/>
            <a:r>
              <a:rPr lang="en-US" altLang="zh-CN" sz="2400" b="1" dirty="0" err="1">
                <a:solidFill>
                  <a:schemeClr val="accent1">
                    <a:lumMod val="75000"/>
                  </a:schemeClr>
                </a:solidFill>
                <a:sym typeface="+mn-ea"/>
              </a:rPr>
              <a:t>Vivifrail</a:t>
            </a:r>
            <a:r>
              <a:rPr lang="zh-CN" altLang="en-US" sz="2400" b="1" dirty="0">
                <a:solidFill>
                  <a:schemeClr val="accent1">
                    <a:lumMod val="75000"/>
                  </a:schemeClr>
                </a:solidFill>
                <a:sym typeface="+mn-ea"/>
              </a:rPr>
              <a:t>多组分运动方案的整合</a:t>
            </a:r>
            <a:endParaRPr lang="en-US" altLang="zh-CN" sz="2400" b="1" dirty="0">
              <a:solidFill>
                <a:schemeClr val="accent1">
                  <a:lumMod val="75000"/>
                </a:schemeClr>
              </a:solidFill>
            </a:endParaRPr>
          </a:p>
        </p:txBody>
      </p:sp>
      <p:graphicFrame>
        <p:nvGraphicFramePr>
          <p:cNvPr id="5" name="表格 4"/>
          <p:cNvGraphicFramePr/>
          <p:nvPr>
            <p:custDataLst>
              <p:tags r:id="rId2"/>
            </p:custDataLst>
            <p:extLst>
              <p:ext uri="{D42A27DB-BD31-4B8C-83A1-F6EECF244321}">
                <p14:modId xmlns:p14="http://schemas.microsoft.com/office/powerpoint/2010/main" val="1050346383"/>
              </p:ext>
            </p:extLst>
          </p:nvPr>
        </p:nvGraphicFramePr>
        <p:xfrm>
          <a:off x="5322358" y="1170730"/>
          <a:ext cx="6646885" cy="5585432"/>
        </p:xfrm>
        <a:graphic>
          <a:graphicData uri="http://schemas.openxmlformats.org/drawingml/2006/table">
            <a:tbl>
              <a:tblPr>
                <a:tableStyleId>{69CF1AB2-1976-4502-BF36-3FF5EA218861}</a:tableStyleId>
              </a:tblPr>
              <a:tblGrid>
                <a:gridCol w="514103">
                  <a:extLst>
                    <a:ext uri="{9D8B030D-6E8A-4147-A177-3AD203B41FA5}">
                      <a16:colId xmlns:a16="http://schemas.microsoft.com/office/drawing/2014/main" val="20000"/>
                    </a:ext>
                  </a:extLst>
                </a:gridCol>
                <a:gridCol w="813263">
                  <a:extLst>
                    <a:ext uri="{9D8B030D-6E8A-4147-A177-3AD203B41FA5}">
                      <a16:colId xmlns:a16="http://schemas.microsoft.com/office/drawing/2014/main" val="20001"/>
                    </a:ext>
                  </a:extLst>
                </a:gridCol>
                <a:gridCol w="2589997">
                  <a:extLst>
                    <a:ext uri="{9D8B030D-6E8A-4147-A177-3AD203B41FA5}">
                      <a16:colId xmlns:a16="http://schemas.microsoft.com/office/drawing/2014/main" val="20002"/>
                    </a:ext>
                  </a:extLst>
                </a:gridCol>
                <a:gridCol w="1827642">
                  <a:extLst>
                    <a:ext uri="{9D8B030D-6E8A-4147-A177-3AD203B41FA5}">
                      <a16:colId xmlns:a16="http://schemas.microsoft.com/office/drawing/2014/main" val="20003"/>
                    </a:ext>
                  </a:extLst>
                </a:gridCol>
                <a:gridCol w="901880">
                  <a:extLst>
                    <a:ext uri="{9D8B030D-6E8A-4147-A177-3AD203B41FA5}">
                      <a16:colId xmlns:a16="http://schemas.microsoft.com/office/drawing/2014/main" val="20004"/>
                    </a:ext>
                  </a:extLst>
                </a:gridCol>
              </a:tblGrid>
              <a:tr h="354959">
                <a:tc>
                  <a:txBody>
                    <a:bodyPr/>
                    <a:lstStyle/>
                    <a:p>
                      <a:pPr marL="0" indent="0" algn="ctr">
                        <a:spcBef>
                          <a:spcPct val="0"/>
                        </a:spcBef>
                        <a:spcAft>
                          <a:spcPct val="0"/>
                        </a:spcAft>
                      </a:pPr>
                      <a:r>
                        <a:rPr lang="zh-CN" sz="1200" b="1" dirty="0">
                          <a:solidFill>
                            <a:srgbClr val="000000"/>
                          </a:solidFill>
                        </a:rPr>
                        <a:t>运动形式</a:t>
                      </a:r>
                      <a:endParaRPr lang="zh-CN" sz="1200" b="1" dirty="0">
                        <a:solidFill>
                          <a:srgbClr val="000000"/>
                        </a:solidFill>
                        <a:latin typeface="宋体" panose="02010600030101010101" pitchFamily="2" charset="-122"/>
                        <a:ea typeface="宋体" panose="02010600030101010101" pitchFamily="2" charset="-122"/>
                      </a:endParaRPr>
                    </a:p>
                  </a:txBody>
                  <a:tcPr marL="60906" marR="60906" marT="0" marB="0" anchor="ctr">
                    <a:solidFill>
                      <a:schemeClr val="accent1">
                        <a:lumMod val="60000"/>
                        <a:lumOff val="40000"/>
                      </a:schemeClr>
                    </a:solidFill>
                  </a:tcPr>
                </a:tc>
                <a:tc>
                  <a:txBody>
                    <a:bodyPr/>
                    <a:lstStyle/>
                    <a:p>
                      <a:pPr marL="0" indent="0" algn="ctr">
                        <a:spcBef>
                          <a:spcPct val="0"/>
                        </a:spcBef>
                        <a:spcAft>
                          <a:spcPct val="0"/>
                        </a:spcAft>
                      </a:pPr>
                      <a:r>
                        <a:rPr lang="zh-CN" sz="1200" b="1" dirty="0">
                          <a:solidFill>
                            <a:srgbClr val="000000"/>
                          </a:solidFill>
                        </a:rPr>
                        <a:t>运动</a:t>
                      </a:r>
                    </a:p>
                    <a:p>
                      <a:pPr marL="0" indent="0" algn="ctr">
                        <a:spcBef>
                          <a:spcPct val="0"/>
                        </a:spcBef>
                        <a:spcAft>
                          <a:spcPct val="0"/>
                        </a:spcAft>
                      </a:pPr>
                      <a:r>
                        <a:rPr lang="zh-CN" sz="1200" b="1" dirty="0">
                          <a:solidFill>
                            <a:srgbClr val="000000"/>
                          </a:solidFill>
                        </a:rPr>
                        <a:t>内容</a:t>
                      </a:r>
                      <a:endParaRPr lang="zh-CN" sz="1200" b="1" dirty="0">
                        <a:solidFill>
                          <a:srgbClr val="000000"/>
                        </a:solidFill>
                        <a:latin typeface="宋体" panose="02010600030101010101" pitchFamily="2" charset="-122"/>
                        <a:ea typeface="宋体" panose="02010600030101010101" pitchFamily="2" charset="-122"/>
                      </a:endParaRPr>
                    </a:p>
                  </a:txBody>
                  <a:tcPr marL="60906" marR="60906" marT="0" marB="0" anchor="ctr">
                    <a:solidFill>
                      <a:schemeClr val="accent1">
                        <a:lumMod val="60000"/>
                        <a:lumOff val="40000"/>
                      </a:schemeClr>
                    </a:solidFill>
                  </a:tcPr>
                </a:tc>
                <a:tc>
                  <a:txBody>
                    <a:bodyPr/>
                    <a:lstStyle/>
                    <a:p>
                      <a:pPr marL="0" indent="0" algn="ctr">
                        <a:spcBef>
                          <a:spcPct val="0"/>
                        </a:spcBef>
                        <a:spcAft>
                          <a:spcPct val="0"/>
                        </a:spcAft>
                      </a:pPr>
                      <a:r>
                        <a:rPr lang="zh-CN" sz="1200" b="1" dirty="0">
                          <a:solidFill>
                            <a:srgbClr val="000000"/>
                          </a:solidFill>
                        </a:rPr>
                        <a:t>锻炼目的</a:t>
                      </a:r>
                      <a:endParaRPr lang="zh-CN" sz="1200" b="1" dirty="0">
                        <a:solidFill>
                          <a:srgbClr val="000000"/>
                        </a:solidFill>
                        <a:latin typeface="宋体" panose="02010600030101010101" pitchFamily="2" charset="-122"/>
                        <a:ea typeface="宋体" panose="02010600030101010101" pitchFamily="2" charset="-122"/>
                      </a:endParaRPr>
                    </a:p>
                  </a:txBody>
                  <a:tcPr marL="60906" marR="60906" marT="0" marB="0" anchor="ctr">
                    <a:solidFill>
                      <a:schemeClr val="accent1">
                        <a:lumMod val="60000"/>
                        <a:lumOff val="40000"/>
                      </a:schemeClr>
                    </a:solidFill>
                  </a:tcPr>
                </a:tc>
                <a:tc>
                  <a:txBody>
                    <a:bodyPr/>
                    <a:lstStyle/>
                    <a:p>
                      <a:pPr marL="0" indent="0" algn="ctr">
                        <a:spcBef>
                          <a:spcPct val="0"/>
                        </a:spcBef>
                        <a:spcAft>
                          <a:spcPct val="0"/>
                        </a:spcAft>
                      </a:pPr>
                      <a:r>
                        <a:rPr lang="zh-CN" sz="1200" b="1">
                          <a:solidFill>
                            <a:srgbClr val="000000"/>
                          </a:solidFill>
                        </a:rPr>
                        <a:t>期望指标</a:t>
                      </a:r>
                      <a:endParaRPr lang="zh-CN" sz="1200" b="1">
                        <a:solidFill>
                          <a:srgbClr val="000000"/>
                        </a:solidFill>
                        <a:latin typeface="宋体" panose="02010600030101010101" pitchFamily="2" charset="-122"/>
                        <a:ea typeface="宋体" panose="02010600030101010101" pitchFamily="2" charset="-122"/>
                      </a:endParaRPr>
                    </a:p>
                  </a:txBody>
                  <a:tcPr marL="60906" marR="60906" marT="0" marB="0" anchor="ctr">
                    <a:solidFill>
                      <a:schemeClr val="accent1">
                        <a:lumMod val="60000"/>
                        <a:lumOff val="40000"/>
                      </a:schemeClr>
                    </a:solidFill>
                  </a:tcPr>
                </a:tc>
                <a:tc>
                  <a:txBody>
                    <a:bodyPr/>
                    <a:lstStyle/>
                    <a:p>
                      <a:pPr marL="0" indent="0" algn="ctr" fontAlgn="ctr">
                        <a:spcBef>
                          <a:spcPct val="0"/>
                        </a:spcBef>
                        <a:spcAft>
                          <a:spcPct val="0"/>
                        </a:spcAft>
                      </a:pPr>
                      <a:r>
                        <a:rPr lang="zh-CN" sz="1200" b="1" dirty="0">
                          <a:solidFill>
                            <a:srgbClr val="000000"/>
                          </a:solidFill>
                        </a:rPr>
                        <a:t>相关生活</a:t>
                      </a:r>
                    </a:p>
                    <a:p>
                      <a:pPr marL="0" indent="0" algn="ctr">
                        <a:spcBef>
                          <a:spcPct val="0"/>
                        </a:spcBef>
                        <a:spcAft>
                          <a:spcPct val="0"/>
                        </a:spcAft>
                      </a:pPr>
                      <a:r>
                        <a:rPr lang="zh-CN" sz="1200" b="1" dirty="0">
                          <a:solidFill>
                            <a:srgbClr val="000000"/>
                          </a:solidFill>
                        </a:rPr>
                        <a:t>应用</a:t>
                      </a:r>
                      <a:endParaRPr lang="zh-CN" sz="1200" b="1" dirty="0">
                        <a:solidFill>
                          <a:srgbClr val="000000"/>
                        </a:solidFill>
                        <a:latin typeface="宋体" panose="02010600030101010101" pitchFamily="2" charset="-122"/>
                        <a:ea typeface="宋体" panose="02010600030101010101" pitchFamily="2" charset="-122"/>
                      </a:endParaRPr>
                    </a:p>
                  </a:txBody>
                  <a:tcPr marL="60906" marR="60906" marT="0" marB="0" anchor="ctr">
                    <a:solidFill>
                      <a:schemeClr val="accent1">
                        <a:lumMod val="60000"/>
                        <a:lumOff val="40000"/>
                      </a:schemeClr>
                    </a:solidFill>
                  </a:tcPr>
                </a:tc>
                <a:extLst>
                  <a:ext uri="{0D108BD9-81ED-4DB2-BD59-A6C34878D82A}">
                    <a16:rowId xmlns:a16="http://schemas.microsoft.com/office/drawing/2014/main" val="10000"/>
                  </a:ext>
                </a:extLst>
              </a:tr>
              <a:tr h="439148">
                <a:tc>
                  <a:txBody>
                    <a:bodyPr/>
                    <a:lstStyle/>
                    <a:p>
                      <a:pPr marL="0" indent="0" algn="ctr">
                        <a:spcBef>
                          <a:spcPct val="0"/>
                        </a:spcBef>
                        <a:spcAft>
                          <a:spcPct val="0"/>
                        </a:spcAft>
                      </a:pPr>
                      <a:r>
                        <a:rPr lang="zh-CN" sz="1000" dirty="0">
                          <a:solidFill>
                            <a:srgbClr val="000000"/>
                          </a:solidFill>
                        </a:rPr>
                        <a:t>有氧运动</a:t>
                      </a:r>
                    </a:p>
                  </a:txBody>
                  <a:tcPr marL="60906" marR="60906" marT="0" marB="0" anchor="ctr">
                    <a:solidFill>
                      <a:schemeClr val="accent1">
                        <a:lumMod val="40000"/>
                        <a:lumOff val="60000"/>
                      </a:schemeClr>
                    </a:solidFill>
                  </a:tcPr>
                </a:tc>
                <a:tc>
                  <a:txBody>
                    <a:bodyPr/>
                    <a:lstStyle/>
                    <a:p>
                      <a:pPr marL="0" indent="0" algn="ctr">
                        <a:spcBef>
                          <a:spcPct val="0"/>
                        </a:spcBef>
                        <a:spcAft>
                          <a:spcPct val="0"/>
                        </a:spcAft>
                      </a:pPr>
                      <a:r>
                        <a:rPr lang="zh-CN" sz="1000" b="0" dirty="0">
                          <a:solidFill>
                            <a:srgbClr val="000000"/>
                          </a:solidFill>
                        </a:rPr>
                        <a:t>步行</a:t>
                      </a:r>
                    </a:p>
                  </a:txBody>
                  <a:tcPr marL="60906" marR="60906" marT="0" marB="0" anchor="ctr">
                    <a:solidFill>
                      <a:schemeClr val="accent1">
                        <a:lumMod val="40000"/>
                        <a:lumOff val="60000"/>
                      </a:schemeClr>
                    </a:solidFill>
                  </a:tcPr>
                </a:tc>
                <a:tc>
                  <a:txBody>
                    <a:bodyPr/>
                    <a:lstStyle/>
                    <a:p>
                      <a:pPr marL="0" indent="0" algn="just">
                        <a:spcBef>
                          <a:spcPct val="0"/>
                        </a:spcBef>
                        <a:spcAft>
                          <a:spcPct val="0"/>
                        </a:spcAft>
                      </a:pPr>
                      <a:r>
                        <a:rPr lang="zh-CN" sz="1000" b="0" dirty="0">
                          <a:solidFill>
                            <a:srgbClr val="000000"/>
                          </a:solidFill>
                        </a:rPr>
                        <a:t>步行</a:t>
                      </a:r>
                      <a:r>
                        <a:rPr lang="en-US" altLang="zh-CN" sz="1000" b="0" dirty="0">
                          <a:solidFill>
                            <a:srgbClr val="000000"/>
                          </a:solidFill>
                        </a:rPr>
                        <a:t>3</a:t>
                      </a:r>
                      <a:r>
                        <a:rPr lang="zh-CN" sz="1000" b="0" dirty="0">
                          <a:solidFill>
                            <a:srgbClr val="000000"/>
                          </a:solidFill>
                        </a:rPr>
                        <a:t>组，每组</a:t>
                      </a:r>
                      <a:r>
                        <a:rPr lang="en-US" altLang="zh-CN" sz="1000" b="0" dirty="0">
                          <a:solidFill>
                            <a:srgbClr val="000000"/>
                          </a:solidFill>
                        </a:rPr>
                        <a:t>10min</a:t>
                      </a:r>
                      <a:r>
                        <a:rPr lang="zh-CN" sz="1000" b="0" dirty="0">
                          <a:solidFill>
                            <a:srgbClr val="000000"/>
                          </a:solidFill>
                        </a:rPr>
                        <a:t>，组间间歇</a:t>
                      </a:r>
                      <a:r>
                        <a:rPr lang="en-US" altLang="zh-CN" sz="1000" b="0" dirty="0">
                          <a:solidFill>
                            <a:srgbClr val="000000"/>
                          </a:solidFill>
                        </a:rPr>
                        <a:t>1min</a:t>
                      </a:r>
                    </a:p>
                    <a:p>
                      <a:pPr>
                        <a:spcBef>
                          <a:spcPct val="0"/>
                        </a:spcBef>
                        <a:spcAft>
                          <a:spcPct val="0"/>
                        </a:spcAft>
                      </a:pPr>
                      <a:r>
                        <a:rPr lang="zh-CN" sz="1000" b="0" dirty="0">
                          <a:solidFill>
                            <a:srgbClr val="000000"/>
                          </a:solidFill>
                        </a:rPr>
                        <a:t>（第七周开始步行</a:t>
                      </a:r>
                      <a:r>
                        <a:rPr lang="en-US" altLang="zh-CN" sz="1000" b="0" dirty="0">
                          <a:solidFill>
                            <a:srgbClr val="000000"/>
                          </a:solidFill>
                        </a:rPr>
                        <a:t>3</a:t>
                      </a:r>
                      <a:r>
                        <a:rPr lang="zh-CN" sz="1000" b="0" dirty="0">
                          <a:solidFill>
                            <a:srgbClr val="000000"/>
                          </a:solidFill>
                        </a:rPr>
                        <a:t>组</a:t>
                      </a:r>
                      <a:r>
                        <a:rPr lang="zh-CN" altLang="en-US" sz="1000" b="0" dirty="0">
                          <a:solidFill>
                            <a:srgbClr val="000000"/>
                          </a:solidFill>
                        </a:rPr>
                        <a:t> </a:t>
                      </a:r>
                      <a:r>
                        <a:rPr lang="zh-CN" sz="1000" b="0" dirty="0">
                          <a:solidFill>
                            <a:srgbClr val="000000"/>
                          </a:solidFill>
                        </a:rPr>
                        <a:t>每组</a:t>
                      </a:r>
                      <a:r>
                        <a:rPr lang="en-US" altLang="zh-CN" sz="1000" b="0" dirty="0">
                          <a:solidFill>
                            <a:srgbClr val="000000"/>
                          </a:solidFill>
                        </a:rPr>
                        <a:t>8min</a:t>
                      </a:r>
                      <a:r>
                        <a:rPr lang="zh-CN" sz="1000" b="0" dirty="0">
                          <a:solidFill>
                            <a:srgbClr val="000000"/>
                          </a:solidFill>
                        </a:rPr>
                        <a:t>）</a:t>
                      </a:r>
                      <a:endParaRPr lang="zh-CN" sz="1000" b="0" dirty="0">
                        <a:solidFill>
                          <a:srgbClr val="000000"/>
                        </a:solidFill>
                        <a:latin typeface="Times New Roman" panose="02020603050405020304"/>
                        <a:ea typeface="宋体" panose="02010600030101010101" pitchFamily="2" charset="-122"/>
                      </a:endParaRPr>
                    </a:p>
                  </a:txBody>
                  <a:tcPr marL="60906" marR="60906" marT="0" marB="0" anchor="ctr"/>
                </a:tc>
                <a:tc>
                  <a:txBody>
                    <a:bodyPr/>
                    <a:lstStyle/>
                    <a:p>
                      <a:pPr marL="0" indent="0" algn="l">
                        <a:spcBef>
                          <a:spcPct val="0"/>
                        </a:spcBef>
                        <a:spcAft>
                          <a:spcPct val="0"/>
                        </a:spcAft>
                      </a:pPr>
                      <a:r>
                        <a:rPr lang="zh-CN" sz="1000" b="0" dirty="0">
                          <a:solidFill>
                            <a:srgbClr val="000000"/>
                          </a:solidFill>
                        </a:rPr>
                        <a:t>两分钟原地踏步走，老人平均步数在</a:t>
                      </a:r>
                      <a:r>
                        <a:rPr lang="en-US" altLang="zh-CN" sz="1000" b="0" dirty="0">
                          <a:solidFill>
                            <a:srgbClr val="000000"/>
                          </a:solidFill>
                        </a:rPr>
                        <a:t>79.65±22.07</a:t>
                      </a:r>
                      <a:r>
                        <a:rPr lang="zh-CN" altLang="en-US" sz="1000" b="0" dirty="0">
                          <a:solidFill>
                            <a:srgbClr val="000000"/>
                          </a:solidFill>
                        </a:rPr>
                        <a:t>步</a:t>
                      </a:r>
                    </a:p>
                  </a:txBody>
                  <a:tcPr marL="60906" marR="60906" marT="0" marB="0" anchor="ctr"/>
                </a:tc>
                <a:tc>
                  <a:txBody>
                    <a:bodyPr/>
                    <a:lstStyle/>
                    <a:p>
                      <a:pPr marL="0" indent="0" algn="ctr">
                        <a:spcBef>
                          <a:spcPct val="0"/>
                        </a:spcBef>
                        <a:spcAft>
                          <a:spcPct val="0"/>
                        </a:spcAft>
                      </a:pPr>
                      <a:r>
                        <a:rPr lang="zh-CN" sz="1000" b="0" dirty="0">
                          <a:solidFill>
                            <a:srgbClr val="000000"/>
                          </a:solidFill>
                        </a:rPr>
                        <a:t>散步</a:t>
                      </a:r>
                      <a:endParaRPr lang="zh-CN" sz="1000" b="0" dirty="0">
                        <a:solidFill>
                          <a:srgbClr val="000000"/>
                        </a:solidFill>
                        <a:latin typeface="Times New Roman" panose="02020603050405020304"/>
                        <a:ea typeface="宋体" panose="02010600030101010101" pitchFamily="2" charset="-122"/>
                      </a:endParaRPr>
                    </a:p>
                  </a:txBody>
                  <a:tcPr marL="60906" marR="60906" marT="0" marB="0" anchor="ctr"/>
                </a:tc>
                <a:extLst>
                  <a:ext uri="{0D108BD9-81ED-4DB2-BD59-A6C34878D82A}">
                    <a16:rowId xmlns:a16="http://schemas.microsoft.com/office/drawing/2014/main" val="10001"/>
                  </a:ext>
                </a:extLst>
              </a:tr>
              <a:tr h="439148">
                <a:tc rowSpan="8">
                  <a:txBody>
                    <a:bodyPr/>
                    <a:lstStyle/>
                    <a:p>
                      <a:pPr marL="0" indent="0" algn="ctr">
                        <a:spcBef>
                          <a:spcPct val="0"/>
                        </a:spcBef>
                        <a:spcAft>
                          <a:spcPct val="0"/>
                        </a:spcAft>
                      </a:pPr>
                      <a:r>
                        <a:rPr lang="zh-CN" sz="1000" dirty="0">
                          <a:solidFill>
                            <a:srgbClr val="000000"/>
                          </a:solidFill>
                        </a:rPr>
                        <a:t>多组分</a:t>
                      </a:r>
                    </a:p>
                    <a:p>
                      <a:pPr marL="0" indent="0" algn="ctr">
                        <a:spcBef>
                          <a:spcPct val="0"/>
                        </a:spcBef>
                        <a:spcAft>
                          <a:spcPct val="0"/>
                        </a:spcAft>
                      </a:pPr>
                      <a:r>
                        <a:rPr lang="zh-CN" sz="1000" dirty="0">
                          <a:solidFill>
                            <a:srgbClr val="000000"/>
                          </a:solidFill>
                        </a:rPr>
                        <a:t>运动</a:t>
                      </a:r>
                    </a:p>
                  </a:txBody>
                  <a:tcPr marL="65336" marR="65336" marT="0" marB="0" anchor="ctr">
                    <a:solidFill>
                      <a:schemeClr val="accent1">
                        <a:lumMod val="40000"/>
                        <a:lumOff val="60000"/>
                      </a:schemeClr>
                    </a:solidFill>
                  </a:tcPr>
                </a:tc>
                <a:tc>
                  <a:txBody>
                    <a:bodyPr/>
                    <a:lstStyle/>
                    <a:p>
                      <a:pPr marL="0" indent="0" algn="ctr">
                        <a:spcBef>
                          <a:spcPct val="0"/>
                        </a:spcBef>
                        <a:spcAft>
                          <a:spcPct val="0"/>
                        </a:spcAft>
                      </a:pPr>
                      <a:r>
                        <a:rPr lang="zh-CN" sz="1000" b="0" dirty="0">
                          <a:solidFill>
                            <a:srgbClr val="000000"/>
                          </a:solidFill>
                        </a:rPr>
                        <a:t>步行</a:t>
                      </a:r>
                    </a:p>
                  </a:txBody>
                  <a:tcPr marL="60906" marR="60906" marT="0" marB="0" anchor="ctr">
                    <a:solidFill>
                      <a:schemeClr val="accent1">
                        <a:lumMod val="40000"/>
                        <a:lumOff val="60000"/>
                      </a:schemeClr>
                    </a:solidFill>
                  </a:tcPr>
                </a:tc>
                <a:tc>
                  <a:txBody>
                    <a:bodyPr/>
                    <a:lstStyle/>
                    <a:p>
                      <a:pPr marL="0" indent="0" algn="just">
                        <a:spcBef>
                          <a:spcPct val="0"/>
                        </a:spcBef>
                        <a:spcAft>
                          <a:spcPct val="0"/>
                        </a:spcAft>
                      </a:pPr>
                      <a:r>
                        <a:rPr lang="zh-CN" sz="1000" b="0" dirty="0">
                          <a:solidFill>
                            <a:srgbClr val="000000"/>
                          </a:solidFill>
                        </a:rPr>
                        <a:t>步行</a:t>
                      </a:r>
                      <a:r>
                        <a:rPr lang="en-US" altLang="zh-CN" sz="1000" b="0" dirty="0">
                          <a:solidFill>
                            <a:srgbClr val="000000"/>
                          </a:solidFill>
                        </a:rPr>
                        <a:t>3</a:t>
                      </a:r>
                      <a:r>
                        <a:rPr lang="zh-CN" sz="1000" b="0" dirty="0">
                          <a:solidFill>
                            <a:srgbClr val="000000"/>
                          </a:solidFill>
                        </a:rPr>
                        <a:t>组</a:t>
                      </a:r>
                      <a:r>
                        <a:rPr lang="en-US" altLang="zh-CN" sz="1000" b="0" dirty="0">
                          <a:solidFill>
                            <a:srgbClr val="000000"/>
                          </a:solidFill>
                        </a:rPr>
                        <a:t>,</a:t>
                      </a:r>
                      <a:r>
                        <a:rPr lang="zh-CN" sz="1000" b="0" dirty="0">
                          <a:solidFill>
                            <a:srgbClr val="000000"/>
                          </a:solidFill>
                        </a:rPr>
                        <a:t>每组</a:t>
                      </a:r>
                      <a:r>
                        <a:rPr lang="en-US" altLang="zh-CN" sz="1000" b="0" dirty="0">
                          <a:solidFill>
                            <a:srgbClr val="000000"/>
                          </a:solidFill>
                        </a:rPr>
                        <a:t>10min</a:t>
                      </a:r>
                      <a:r>
                        <a:rPr lang="zh-CN" sz="1000" b="0" dirty="0">
                          <a:solidFill>
                            <a:srgbClr val="000000"/>
                          </a:solidFill>
                        </a:rPr>
                        <a:t>，组间间间歇</a:t>
                      </a:r>
                      <a:r>
                        <a:rPr lang="en-US" altLang="zh-CN" sz="1000" b="0" dirty="0">
                          <a:solidFill>
                            <a:srgbClr val="000000"/>
                          </a:solidFill>
                        </a:rPr>
                        <a:t>1min</a:t>
                      </a:r>
                    </a:p>
                    <a:p>
                      <a:pPr>
                        <a:spcBef>
                          <a:spcPct val="0"/>
                        </a:spcBef>
                        <a:spcAft>
                          <a:spcPct val="0"/>
                        </a:spcAft>
                      </a:pPr>
                      <a:r>
                        <a:rPr lang="zh-CN" sz="1000" b="0" dirty="0">
                          <a:solidFill>
                            <a:srgbClr val="000000"/>
                          </a:solidFill>
                        </a:rPr>
                        <a:t>（第七周开始步行</a:t>
                      </a:r>
                      <a:r>
                        <a:rPr lang="en-US" altLang="zh-CN" sz="1000" b="0" dirty="0">
                          <a:solidFill>
                            <a:srgbClr val="000000"/>
                          </a:solidFill>
                        </a:rPr>
                        <a:t>3</a:t>
                      </a:r>
                      <a:r>
                        <a:rPr lang="zh-CN" sz="1000" b="0" dirty="0">
                          <a:solidFill>
                            <a:srgbClr val="000000"/>
                          </a:solidFill>
                        </a:rPr>
                        <a:t>组</a:t>
                      </a:r>
                      <a:r>
                        <a:rPr lang="zh-CN" altLang="en-US" sz="1000" b="0" dirty="0">
                          <a:solidFill>
                            <a:srgbClr val="000000"/>
                          </a:solidFill>
                        </a:rPr>
                        <a:t> </a:t>
                      </a:r>
                      <a:r>
                        <a:rPr lang="zh-CN" sz="1000" b="0" dirty="0">
                          <a:solidFill>
                            <a:srgbClr val="000000"/>
                          </a:solidFill>
                        </a:rPr>
                        <a:t>每组</a:t>
                      </a:r>
                      <a:r>
                        <a:rPr lang="en-US" altLang="zh-CN" sz="1000" b="0" dirty="0">
                          <a:solidFill>
                            <a:srgbClr val="000000"/>
                          </a:solidFill>
                        </a:rPr>
                        <a:t>15min</a:t>
                      </a:r>
                      <a:r>
                        <a:rPr lang="zh-CN" sz="1000" b="0" dirty="0">
                          <a:solidFill>
                            <a:srgbClr val="000000"/>
                          </a:solidFill>
                        </a:rPr>
                        <a:t>）</a:t>
                      </a:r>
                      <a:endParaRPr lang="zh-CN" sz="1000" b="0" dirty="0">
                        <a:solidFill>
                          <a:srgbClr val="000000"/>
                        </a:solidFill>
                        <a:latin typeface="宋体" panose="02010600030101010101" pitchFamily="2" charset="-122"/>
                        <a:ea typeface="宋体" panose="02010600030101010101" pitchFamily="2" charset="-122"/>
                      </a:endParaRPr>
                    </a:p>
                  </a:txBody>
                  <a:tcPr marL="60906" marR="60906" marT="0" marB="0" anchor="ctr"/>
                </a:tc>
                <a:tc>
                  <a:txBody>
                    <a:bodyPr/>
                    <a:lstStyle/>
                    <a:p>
                      <a:pPr marL="0" indent="0" algn="l">
                        <a:spcBef>
                          <a:spcPct val="0"/>
                        </a:spcBef>
                        <a:spcAft>
                          <a:spcPct val="0"/>
                        </a:spcAft>
                      </a:pPr>
                      <a:r>
                        <a:rPr lang="zh-CN" sz="1000" b="0">
                          <a:solidFill>
                            <a:srgbClr val="000000"/>
                          </a:solidFill>
                        </a:rPr>
                        <a:t>两分钟原地踏步走，老人平均步数在</a:t>
                      </a:r>
                      <a:r>
                        <a:rPr lang="en-US" altLang="zh-CN" sz="1000" b="0">
                          <a:solidFill>
                            <a:srgbClr val="000000"/>
                          </a:solidFill>
                        </a:rPr>
                        <a:t>79.65±22.07</a:t>
                      </a:r>
                      <a:r>
                        <a:rPr lang="zh-CN" altLang="en-US" sz="1000" b="0">
                          <a:solidFill>
                            <a:srgbClr val="000000"/>
                          </a:solidFill>
                        </a:rPr>
                        <a:t>步</a:t>
                      </a:r>
                    </a:p>
                  </a:txBody>
                  <a:tcPr marL="60906" marR="60906" marT="0" marB="0" anchor="ctr"/>
                </a:tc>
                <a:tc>
                  <a:txBody>
                    <a:bodyPr/>
                    <a:lstStyle/>
                    <a:p>
                      <a:pPr marL="0" indent="0" algn="ctr">
                        <a:spcBef>
                          <a:spcPct val="0"/>
                        </a:spcBef>
                        <a:spcAft>
                          <a:spcPct val="0"/>
                        </a:spcAft>
                      </a:pPr>
                      <a:r>
                        <a:rPr lang="zh-CN" sz="1000" b="0">
                          <a:solidFill>
                            <a:srgbClr val="000000"/>
                          </a:solidFill>
                        </a:rPr>
                        <a:t>散步</a:t>
                      </a:r>
                      <a:endParaRPr lang="zh-CN" sz="1000" b="0">
                        <a:solidFill>
                          <a:srgbClr val="000000"/>
                        </a:solidFill>
                        <a:latin typeface="宋体" panose="02010600030101010101" pitchFamily="2" charset="-122"/>
                        <a:ea typeface="宋体" panose="02010600030101010101" pitchFamily="2" charset="-122"/>
                      </a:endParaRPr>
                    </a:p>
                  </a:txBody>
                  <a:tcPr marL="60906" marR="60906" marT="0" marB="0" anchor="ctr"/>
                </a:tc>
                <a:extLst>
                  <a:ext uri="{0D108BD9-81ED-4DB2-BD59-A6C34878D82A}">
                    <a16:rowId xmlns:a16="http://schemas.microsoft.com/office/drawing/2014/main" val="10002"/>
                  </a:ext>
                </a:extLst>
              </a:tr>
              <a:tr h="295799">
                <a:tc vMerge="1">
                  <a:txBody>
                    <a:bodyPr/>
                    <a:lstStyle/>
                    <a:p>
                      <a:endParaRPr lang="zh-CN"/>
                    </a:p>
                  </a:txBody>
                  <a:tcPr marL="66013" marR="66013" marT="0" marB="0" anchor="ctr">
                    <a:solidFill>
                      <a:schemeClr val="accent1">
                        <a:lumMod val="40000"/>
                        <a:lumOff val="60000"/>
                      </a:schemeClr>
                    </a:solidFill>
                  </a:tcPr>
                </a:tc>
                <a:tc>
                  <a:txBody>
                    <a:bodyPr/>
                    <a:lstStyle/>
                    <a:p>
                      <a:pPr marL="0" indent="0" algn="ctr">
                        <a:spcBef>
                          <a:spcPct val="0"/>
                        </a:spcBef>
                        <a:spcAft>
                          <a:spcPct val="0"/>
                        </a:spcAft>
                      </a:pPr>
                      <a:r>
                        <a:rPr lang="zh-CN" sz="1000" b="0" dirty="0">
                          <a:solidFill>
                            <a:srgbClr val="000000"/>
                          </a:solidFill>
                        </a:rPr>
                        <a:t>拧毛巾</a:t>
                      </a:r>
                    </a:p>
                  </a:txBody>
                  <a:tcPr marL="60906" marR="60906" marT="0" marB="0" anchor="ctr">
                    <a:solidFill>
                      <a:schemeClr val="accent1">
                        <a:lumMod val="40000"/>
                        <a:lumOff val="60000"/>
                      </a:schemeClr>
                    </a:solidFill>
                  </a:tcPr>
                </a:tc>
                <a:tc>
                  <a:txBody>
                    <a:bodyPr/>
                    <a:lstStyle/>
                    <a:p>
                      <a:pPr marL="0" indent="0" algn="just">
                        <a:spcBef>
                          <a:spcPct val="0"/>
                        </a:spcBef>
                        <a:spcAft>
                          <a:spcPct val="0"/>
                        </a:spcAft>
                      </a:pPr>
                      <a:r>
                        <a:rPr lang="en-US" altLang="zh-CN" sz="1000" b="0">
                          <a:solidFill>
                            <a:srgbClr val="000000"/>
                          </a:solidFill>
                        </a:rPr>
                        <a:t>3</a:t>
                      </a:r>
                      <a:r>
                        <a:rPr lang="zh-CN" sz="1000" b="0">
                          <a:solidFill>
                            <a:srgbClr val="000000"/>
                          </a:solidFill>
                        </a:rPr>
                        <a:t>组 每组</a:t>
                      </a:r>
                      <a:r>
                        <a:rPr lang="en-US" altLang="zh-CN" sz="1000" b="0">
                          <a:solidFill>
                            <a:srgbClr val="000000"/>
                          </a:solidFill>
                        </a:rPr>
                        <a:t>12</a:t>
                      </a:r>
                      <a:r>
                        <a:rPr lang="zh-CN" sz="1000" b="0">
                          <a:solidFill>
                            <a:srgbClr val="000000"/>
                          </a:solidFill>
                        </a:rPr>
                        <a:t>次，组间间歇</a:t>
                      </a:r>
                      <a:r>
                        <a:rPr lang="en-US" altLang="zh-CN" sz="1000" b="0">
                          <a:solidFill>
                            <a:srgbClr val="000000"/>
                          </a:solidFill>
                        </a:rPr>
                        <a:t>1min</a:t>
                      </a:r>
                      <a:endParaRPr lang="en-US" altLang="zh-CN" sz="1000" b="0">
                        <a:solidFill>
                          <a:srgbClr val="000000"/>
                        </a:solidFill>
                        <a:latin typeface="Times New Roman" panose="02020603050405020304"/>
                        <a:ea typeface="宋体" panose="02010600030101010101" pitchFamily="2" charset="-122"/>
                      </a:endParaRPr>
                    </a:p>
                  </a:txBody>
                  <a:tcPr marL="60906" marR="60906" marT="0" marB="0" anchor="ctr"/>
                </a:tc>
                <a:tc>
                  <a:txBody>
                    <a:bodyPr/>
                    <a:lstStyle/>
                    <a:p>
                      <a:pPr marL="0" indent="0" algn="l">
                        <a:spcBef>
                          <a:spcPct val="0"/>
                        </a:spcBef>
                        <a:spcAft>
                          <a:spcPct val="0"/>
                        </a:spcAft>
                      </a:pPr>
                      <a:r>
                        <a:rPr lang="zh-CN" sz="1000" b="0">
                          <a:solidFill>
                            <a:srgbClr val="000000"/>
                          </a:solidFill>
                        </a:rPr>
                        <a:t>握力均分</a:t>
                      </a:r>
                      <a:r>
                        <a:rPr lang="en-US" altLang="zh-CN" sz="1000" b="0">
                          <a:solidFill>
                            <a:srgbClr val="000000"/>
                          </a:solidFill>
                        </a:rPr>
                        <a:t>23.46±9.28</a:t>
                      </a:r>
                      <a:r>
                        <a:rPr lang="zh-CN" altLang="en-US" sz="1000" b="0">
                          <a:solidFill>
                            <a:srgbClr val="000000"/>
                          </a:solidFill>
                        </a:rPr>
                        <a:t>分</a:t>
                      </a:r>
                      <a:r>
                        <a:rPr lang="zh-CN" sz="1000" b="0">
                          <a:solidFill>
                            <a:srgbClr val="000000"/>
                          </a:solidFill>
                        </a:rPr>
                        <a:t>，采用握力器测量</a:t>
                      </a:r>
                      <a:endParaRPr lang="zh-CN" sz="1000" b="0">
                        <a:solidFill>
                          <a:srgbClr val="000000"/>
                        </a:solidFill>
                        <a:latin typeface="宋体" panose="02010600030101010101" pitchFamily="2" charset="-122"/>
                        <a:ea typeface="宋体" panose="02010600030101010101" pitchFamily="2" charset="-122"/>
                      </a:endParaRPr>
                    </a:p>
                  </a:txBody>
                  <a:tcPr marL="60906" marR="60906" marT="0" marB="0" anchor="ctr"/>
                </a:tc>
                <a:tc>
                  <a:txBody>
                    <a:bodyPr/>
                    <a:lstStyle/>
                    <a:p>
                      <a:pPr marL="0" indent="0" algn="ctr">
                        <a:spcBef>
                          <a:spcPct val="0"/>
                        </a:spcBef>
                        <a:spcAft>
                          <a:spcPct val="0"/>
                        </a:spcAft>
                      </a:pPr>
                      <a:r>
                        <a:rPr lang="zh-CN" sz="1000" b="0">
                          <a:solidFill>
                            <a:srgbClr val="000000"/>
                          </a:solidFill>
                        </a:rPr>
                        <a:t>拧瓶盖</a:t>
                      </a:r>
                      <a:endParaRPr lang="zh-CN" sz="1000" b="0">
                        <a:solidFill>
                          <a:srgbClr val="000000"/>
                        </a:solidFill>
                        <a:latin typeface="宋体" panose="02010600030101010101" pitchFamily="2" charset="-122"/>
                        <a:ea typeface="宋体" panose="02010600030101010101" pitchFamily="2" charset="-122"/>
                      </a:endParaRPr>
                    </a:p>
                  </a:txBody>
                  <a:tcPr marL="60906" marR="60906" marT="0" marB="0" anchor="ctr"/>
                </a:tc>
                <a:extLst>
                  <a:ext uri="{0D108BD9-81ED-4DB2-BD59-A6C34878D82A}">
                    <a16:rowId xmlns:a16="http://schemas.microsoft.com/office/drawing/2014/main" val="10003"/>
                  </a:ext>
                </a:extLst>
              </a:tr>
              <a:tr h="1171062">
                <a:tc vMerge="1">
                  <a:txBody>
                    <a:bodyPr/>
                    <a:lstStyle/>
                    <a:p>
                      <a:endParaRPr lang="zh-CN"/>
                    </a:p>
                  </a:txBody>
                  <a:tcPr marL="66013" marR="66013" marT="0" marB="0" anchor="ctr">
                    <a:solidFill>
                      <a:schemeClr val="accent1">
                        <a:lumMod val="40000"/>
                        <a:lumOff val="60000"/>
                      </a:schemeClr>
                    </a:solidFill>
                  </a:tcPr>
                </a:tc>
                <a:tc>
                  <a:txBody>
                    <a:bodyPr/>
                    <a:lstStyle/>
                    <a:p>
                      <a:pPr marL="0" indent="0" algn="ctr">
                        <a:spcBef>
                          <a:spcPct val="0"/>
                        </a:spcBef>
                        <a:spcAft>
                          <a:spcPct val="0"/>
                        </a:spcAft>
                      </a:pPr>
                      <a:r>
                        <a:rPr lang="zh-CN" sz="1000" b="0" dirty="0">
                          <a:solidFill>
                            <a:srgbClr val="000000"/>
                          </a:solidFill>
                        </a:rPr>
                        <a:t>举水瓶</a:t>
                      </a:r>
                    </a:p>
                  </a:txBody>
                  <a:tcPr marL="60906" marR="60906" marT="0" marB="0" anchor="ctr">
                    <a:solidFill>
                      <a:schemeClr val="accent1">
                        <a:lumMod val="40000"/>
                        <a:lumOff val="60000"/>
                      </a:schemeClr>
                    </a:solidFill>
                  </a:tcPr>
                </a:tc>
                <a:tc>
                  <a:txBody>
                    <a:bodyPr/>
                    <a:lstStyle/>
                    <a:p>
                      <a:pPr marL="0" indent="0" algn="just">
                        <a:spcBef>
                          <a:spcPct val="0"/>
                        </a:spcBef>
                        <a:spcAft>
                          <a:spcPct val="0"/>
                        </a:spcAft>
                      </a:pPr>
                      <a:r>
                        <a:rPr lang="en-US" altLang="zh-CN" sz="1000" b="0" dirty="0">
                          <a:solidFill>
                            <a:srgbClr val="000000"/>
                          </a:solidFill>
                        </a:rPr>
                        <a:t>3</a:t>
                      </a:r>
                      <a:r>
                        <a:rPr lang="zh-CN" sz="1000" b="0" dirty="0">
                          <a:solidFill>
                            <a:srgbClr val="000000"/>
                          </a:solidFill>
                        </a:rPr>
                        <a:t>组</a:t>
                      </a:r>
                      <a:r>
                        <a:rPr lang="en-US" altLang="zh-CN" sz="1000" b="0" dirty="0">
                          <a:solidFill>
                            <a:srgbClr val="000000"/>
                          </a:solidFill>
                        </a:rPr>
                        <a:t>,</a:t>
                      </a:r>
                      <a:r>
                        <a:rPr lang="zh-CN" sz="1000" b="0" dirty="0">
                          <a:solidFill>
                            <a:srgbClr val="000000"/>
                          </a:solidFill>
                        </a:rPr>
                        <a:t>每组</a:t>
                      </a:r>
                      <a:r>
                        <a:rPr lang="en-US" altLang="zh-CN" sz="1000" b="0" dirty="0">
                          <a:solidFill>
                            <a:srgbClr val="000000"/>
                          </a:solidFill>
                        </a:rPr>
                        <a:t>12</a:t>
                      </a:r>
                      <a:r>
                        <a:rPr lang="zh-CN" sz="1000" b="0" dirty="0">
                          <a:solidFill>
                            <a:srgbClr val="000000"/>
                          </a:solidFill>
                        </a:rPr>
                        <a:t>次，组间间歇</a:t>
                      </a:r>
                      <a:r>
                        <a:rPr lang="en-US" altLang="zh-CN" sz="1000" b="0" dirty="0">
                          <a:solidFill>
                            <a:srgbClr val="000000"/>
                          </a:solidFill>
                        </a:rPr>
                        <a:t>1min</a:t>
                      </a:r>
                    </a:p>
                    <a:p>
                      <a:pPr marL="0" indent="0" algn="just">
                        <a:spcBef>
                          <a:spcPct val="0"/>
                        </a:spcBef>
                        <a:spcAft>
                          <a:spcPct val="0"/>
                        </a:spcAft>
                      </a:pPr>
                      <a:r>
                        <a:rPr lang="zh-CN" sz="1000" b="0" dirty="0">
                          <a:solidFill>
                            <a:srgbClr val="000000"/>
                          </a:solidFill>
                        </a:rPr>
                        <a:t>（水瓶的重量调整到重复这个动作</a:t>
                      </a:r>
                      <a:r>
                        <a:rPr lang="en-US" altLang="zh-CN" sz="1000" b="0" dirty="0">
                          <a:solidFill>
                            <a:srgbClr val="000000"/>
                          </a:solidFill>
                        </a:rPr>
                        <a:t>12</a:t>
                      </a:r>
                      <a:r>
                        <a:rPr lang="zh-CN" sz="1000" b="0" dirty="0">
                          <a:solidFill>
                            <a:srgbClr val="000000"/>
                          </a:solidFill>
                        </a:rPr>
                        <a:t>次，并且在训练时感到有一点费力。当无法完成</a:t>
                      </a:r>
                      <a:r>
                        <a:rPr lang="en-US" altLang="zh-CN" sz="1000" b="0" dirty="0">
                          <a:solidFill>
                            <a:srgbClr val="000000"/>
                          </a:solidFill>
                        </a:rPr>
                        <a:t>3</a:t>
                      </a:r>
                      <a:r>
                        <a:rPr lang="zh-CN" sz="1000" b="0" dirty="0">
                          <a:solidFill>
                            <a:srgbClr val="000000"/>
                          </a:solidFill>
                        </a:rPr>
                        <a:t>组，把水瓶内的水倒掉一些，如果您觉得您能很轻松的完成</a:t>
                      </a:r>
                      <a:r>
                        <a:rPr lang="en-US" altLang="zh-CN" sz="1000" b="0" dirty="0">
                          <a:solidFill>
                            <a:srgbClr val="000000"/>
                          </a:solidFill>
                        </a:rPr>
                        <a:t>3</a:t>
                      </a:r>
                      <a:r>
                        <a:rPr lang="zh-CN" sz="1000" b="0" dirty="0">
                          <a:solidFill>
                            <a:srgbClr val="000000"/>
                          </a:solidFill>
                        </a:rPr>
                        <a:t>组，请增加水瓶的水量或选择更大容量的水瓶。完成了</a:t>
                      </a:r>
                      <a:r>
                        <a:rPr lang="en-US" altLang="zh-CN" sz="1000" b="0" dirty="0">
                          <a:solidFill>
                            <a:srgbClr val="000000"/>
                          </a:solidFill>
                        </a:rPr>
                        <a:t>6</a:t>
                      </a:r>
                      <a:r>
                        <a:rPr lang="zh-CN" sz="1000" b="0" dirty="0">
                          <a:solidFill>
                            <a:srgbClr val="000000"/>
                          </a:solidFill>
                        </a:rPr>
                        <a:t>周的训练后，适当增加瓶子里的水来提高训练强度。）</a:t>
                      </a:r>
                      <a:endParaRPr lang="zh-CN" sz="1000" b="0" dirty="0">
                        <a:solidFill>
                          <a:srgbClr val="000000"/>
                        </a:solidFill>
                        <a:latin typeface="宋体" panose="02010600030101010101" pitchFamily="2" charset="-122"/>
                        <a:ea typeface="宋体" panose="02010600030101010101" pitchFamily="2" charset="-122"/>
                      </a:endParaRPr>
                    </a:p>
                  </a:txBody>
                  <a:tcPr marL="60906" marR="60906" marT="0" marB="0" anchor="ctr"/>
                </a:tc>
                <a:tc>
                  <a:txBody>
                    <a:bodyPr/>
                    <a:lstStyle/>
                    <a:p>
                      <a:pPr marL="0" indent="0" algn="l">
                        <a:spcBef>
                          <a:spcPct val="0"/>
                        </a:spcBef>
                        <a:spcAft>
                          <a:spcPct val="0"/>
                        </a:spcAft>
                      </a:pPr>
                      <a:r>
                        <a:rPr lang="zh-CN" sz="1000" b="0" dirty="0">
                          <a:solidFill>
                            <a:srgbClr val="000000"/>
                          </a:solidFill>
                        </a:rPr>
                        <a:t>上臂哑铃弯举达到每个</a:t>
                      </a:r>
                      <a:r>
                        <a:rPr lang="en-US" altLang="zh-CN" sz="1000" b="0" dirty="0">
                          <a:solidFill>
                            <a:srgbClr val="000000"/>
                          </a:solidFill>
                        </a:rPr>
                        <a:t>1.87±0.94s</a:t>
                      </a:r>
                      <a:endParaRPr lang="en-US" altLang="zh-CN" sz="1000" b="0" dirty="0">
                        <a:solidFill>
                          <a:srgbClr val="000000"/>
                        </a:solidFill>
                        <a:latin typeface="Times New Roman" panose="02020603050405020304"/>
                        <a:ea typeface="宋体" panose="02010600030101010101" pitchFamily="2" charset="-122"/>
                      </a:endParaRPr>
                    </a:p>
                  </a:txBody>
                  <a:tcPr marL="60906" marR="60906" marT="0" marB="0" anchor="ctr"/>
                </a:tc>
                <a:tc>
                  <a:txBody>
                    <a:bodyPr/>
                    <a:lstStyle/>
                    <a:p>
                      <a:pPr marL="0" indent="0" algn="ctr">
                        <a:spcBef>
                          <a:spcPct val="0"/>
                        </a:spcBef>
                        <a:spcAft>
                          <a:spcPct val="0"/>
                        </a:spcAft>
                      </a:pPr>
                      <a:r>
                        <a:rPr lang="zh-CN" sz="1000" b="0" dirty="0">
                          <a:solidFill>
                            <a:srgbClr val="000000"/>
                          </a:solidFill>
                        </a:rPr>
                        <a:t>拿取重物</a:t>
                      </a:r>
                      <a:endParaRPr lang="zh-CN" sz="1000" b="0" dirty="0">
                        <a:solidFill>
                          <a:srgbClr val="000000"/>
                        </a:solidFill>
                        <a:latin typeface="宋体" panose="02010600030101010101" pitchFamily="2" charset="-122"/>
                        <a:ea typeface="宋体" panose="02010600030101010101" pitchFamily="2" charset="-122"/>
                      </a:endParaRPr>
                    </a:p>
                  </a:txBody>
                  <a:tcPr marL="60906" marR="60906" marT="0" marB="0" anchor="ctr"/>
                </a:tc>
                <a:extLst>
                  <a:ext uri="{0D108BD9-81ED-4DB2-BD59-A6C34878D82A}">
                    <a16:rowId xmlns:a16="http://schemas.microsoft.com/office/drawing/2014/main" val="10004"/>
                  </a:ext>
                </a:extLst>
              </a:tr>
              <a:tr h="731914">
                <a:tc vMerge="1">
                  <a:txBody>
                    <a:bodyPr/>
                    <a:lstStyle/>
                    <a:p>
                      <a:endParaRPr lang="zh-CN"/>
                    </a:p>
                  </a:txBody>
                  <a:tcPr marL="66013" marR="66013" marT="0" marB="0" anchor="ctr">
                    <a:solidFill>
                      <a:schemeClr val="accent1">
                        <a:lumMod val="40000"/>
                        <a:lumOff val="60000"/>
                      </a:schemeClr>
                    </a:solidFill>
                  </a:tcPr>
                </a:tc>
                <a:tc>
                  <a:txBody>
                    <a:bodyPr/>
                    <a:lstStyle/>
                    <a:p>
                      <a:pPr marL="0" indent="0" algn="ctr">
                        <a:spcBef>
                          <a:spcPct val="0"/>
                        </a:spcBef>
                        <a:spcAft>
                          <a:spcPct val="0"/>
                        </a:spcAft>
                      </a:pPr>
                      <a:r>
                        <a:rPr lang="zh-CN" sz="1000" b="0" dirty="0">
                          <a:solidFill>
                            <a:srgbClr val="000000"/>
                          </a:solidFill>
                        </a:rPr>
                        <a:t>从椅子上起身</a:t>
                      </a:r>
                    </a:p>
                  </a:txBody>
                  <a:tcPr marL="60906" marR="60906" marT="0" marB="0" anchor="ctr">
                    <a:solidFill>
                      <a:schemeClr val="accent1">
                        <a:lumMod val="40000"/>
                        <a:lumOff val="60000"/>
                      </a:schemeClr>
                    </a:solidFill>
                  </a:tcPr>
                </a:tc>
                <a:tc>
                  <a:txBody>
                    <a:bodyPr/>
                    <a:lstStyle/>
                    <a:p>
                      <a:pPr marL="0" indent="0" algn="just">
                        <a:spcBef>
                          <a:spcPts val="700"/>
                        </a:spcBef>
                        <a:spcAft>
                          <a:spcPct val="0"/>
                        </a:spcAft>
                      </a:pPr>
                      <a:r>
                        <a:rPr lang="en-US" altLang="zh-CN" sz="1000" b="0" dirty="0">
                          <a:solidFill>
                            <a:srgbClr val="000000"/>
                          </a:solidFill>
                        </a:rPr>
                        <a:t>3</a:t>
                      </a:r>
                      <a:r>
                        <a:rPr lang="zh-CN" sz="1000" b="0" dirty="0">
                          <a:solidFill>
                            <a:srgbClr val="000000"/>
                          </a:solidFill>
                        </a:rPr>
                        <a:t>组，每组</a:t>
                      </a:r>
                      <a:r>
                        <a:rPr lang="en-US" altLang="zh-CN" sz="1000" b="0" dirty="0">
                          <a:solidFill>
                            <a:srgbClr val="000000"/>
                          </a:solidFill>
                        </a:rPr>
                        <a:t>12</a:t>
                      </a:r>
                      <a:r>
                        <a:rPr lang="zh-CN" sz="1000" b="0" dirty="0">
                          <a:solidFill>
                            <a:srgbClr val="000000"/>
                          </a:solidFill>
                        </a:rPr>
                        <a:t>次，组间间歇</a:t>
                      </a:r>
                      <a:r>
                        <a:rPr lang="en-US" altLang="zh-CN" sz="1000" b="0" dirty="0">
                          <a:solidFill>
                            <a:srgbClr val="000000"/>
                          </a:solidFill>
                        </a:rPr>
                        <a:t>1min</a:t>
                      </a:r>
                      <a:r>
                        <a:rPr lang="zh-CN" sz="1000" b="0" dirty="0">
                          <a:solidFill>
                            <a:srgbClr val="000000"/>
                          </a:solidFill>
                        </a:rPr>
                        <a:t>。</a:t>
                      </a:r>
                    </a:p>
                    <a:p>
                      <a:pPr marL="0" indent="0" algn="just">
                        <a:spcBef>
                          <a:spcPct val="0"/>
                        </a:spcBef>
                        <a:spcAft>
                          <a:spcPct val="0"/>
                        </a:spcAft>
                      </a:pPr>
                      <a:r>
                        <a:rPr lang="zh-CN" sz="1000" b="0" dirty="0">
                          <a:solidFill>
                            <a:srgbClr val="000000"/>
                          </a:solidFill>
                        </a:rPr>
                        <a:t>（如果无法自行完成，可用一只手臂支撑椅子来辅助站起，如果无法仅用一只手臂辅助，可用两只手臂同时支撑椅子扶手站起。）</a:t>
                      </a:r>
                      <a:endParaRPr lang="zh-CN" sz="1000" b="0" dirty="0">
                        <a:solidFill>
                          <a:srgbClr val="000000"/>
                        </a:solidFill>
                        <a:latin typeface="宋体" panose="02010600030101010101" pitchFamily="2" charset="-122"/>
                        <a:ea typeface="宋体" panose="02010600030101010101" pitchFamily="2" charset="-122"/>
                      </a:endParaRPr>
                    </a:p>
                  </a:txBody>
                  <a:tcPr marL="60906" marR="60906" marT="0" marB="0" anchor="ctr"/>
                </a:tc>
                <a:tc>
                  <a:txBody>
                    <a:bodyPr/>
                    <a:lstStyle/>
                    <a:p>
                      <a:pPr marL="0" indent="0" algn="l">
                        <a:spcBef>
                          <a:spcPct val="0"/>
                        </a:spcBef>
                        <a:spcAft>
                          <a:spcPct val="0"/>
                        </a:spcAft>
                      </a:pPr>
                      <a:r>
                        <a:rPr lang="zh-CN" sz="1000" b="0">
                          <a:solidFill>
                            <a:srgbClr val="000000"/>
                          </a:solidFill>
                        </a:rPr>
                        <a:t>坐下起立的时常</a:t>
                      </a:r>
                      <a:r>
                        <a:rPr lang="en-US" altLang="zh-CN" sz="1000" b="0">
                          <a:solidFill>
                            <a:srgbClr val="000000"/>
                          </a:solidFill>
                        </a:rPr>
                        <a:t>2.53±1.07s</a:t>
                      </a:r>
                      <a:endParaRPr lang="en-US" altLang="zh-CN" sz="1000" b="0">
                        <a:solidFill>
                          <a:srgbClr val="000000"/>
                        </a:solidFill>
                        <a:latin typeface="Times New Roman" panose="02020603050405020304"/>
                        <a:ea typeface="宋体" panose="02010600030101010101" pitchFamily="2" charset="-122"/>
                      </a:endParaRPr>
                    </a:p>
                  </a:txBody>
                  <a:tcPr marL="60906" marR="60906" marT="0" marB="0" anchor="ctr"/>
                </a:tc>
                <a:tc>
                  <a:txBody>
                    <a:bodyPr/>
                    <a:lstStyle/>
                    <a:p>
                      <a:pPr marL="0" indent="0" algn="ctr">
                        <a:spcBef>
                          <a:spcPct val="0"/>
                        </a:spcBef>
                        <a:spcAft>
                          <a:spcPct val="0"/>
                        </a:spcAft>
                      </a:pPr>
                      <a:r>
                        <a:rPr lang="zh-CN" sz="1000" b="0">
                          <a:solidFill>
                            <a:srgbClr val="000000"/>
                          </a:solidFill>
                        </a:rPr>
                        <a:t>坐下起立</a:t>
                      </a:r>
                      <a:endParaRPr lang="zh-CN" sz="1000" b="0">
                        <a:solidFill>
                          <a:srgbClr val="000000"/>
                        </a:solidFill>
                        <a:latin typeface="宋体" panose="02010600030101010101" pitchFamily="2" charset="-122"/>
                        <a:ea typeface="宋体" panose="02010600030101010101" pitchFamily="2" charset="-122"/>
                      </a:endParaRPr>
                    </a:p>
                  </a:txBody>
                  <a:tcPr marL="60906" marR="60906" marT="0" marB="0" anchor="ctr"/>
                </a:tc>
                <a:extLst>
                  <a:ext uri="{0D108BD9-81ED-4DB2-BD59-A6C34878D82A}">
                    <a16:rowId xmlns:a16="http://schemas.microsoft.com/office/drawing/2014/main" val="10005"/>
                  </a:ext>
                </a:extLst>
              </a:tr>
              <a:tr h="295799">
                <a:tc vMerge="1">
                  <a:txBody>
                    <a:bodyPr/>
                    <a:lstStyle/>
                    <a:p>
                      <a:endParaRPr lang="zh-CN"/>
                    </a:p>
                  </a:txBody>
                  <a:tcPr marL="66013" marR="66013" marT="0" marB="0" anchor="ctr">
                    <a:solidFill>
                      <a:schemeClr val="accent1">
                        <a:lumMod val="40000"/>
                        <a:lumOff val="60000"/>
                      </a:schemeClr>
                    </a:solidFill>
                  </a:tcPr>
                </a:tc>
                <a:tc>
                  <a:txBody>
                    <a:bodyPr/>
                    <a:lstStyle/>
                    <a:p>
                      <a:pPr marL="0" indent="0" algn="ctr">
                        <a:spcBef>
                          <a:spcPct val="0"/>
                        </a:spcBef>
                        <a:spcAft>
                          <a:spcPct val="0"/>
                        </a:spcAft>
                      </a:pPr>
                      <a:r>
                        <a:rPr lang="zh-CN" sz="1000" b="0" dirty="0">
                          <a:solidFill>
                            <a:srgbClr val="000000"/>
                          </a:solidFill>
                        </a:rPr>
                        <a:t>跨越</a:t>
                      </a:r>
                    </a:p>
                    <a:p>
                      <a:pPr marL="0" indent="0" algn="ctr">
                        <a:spcBef>
                          <a:spcPct val="0"/>
                        </a:spcBef>
                        <a:spcAft>
                          <a:spcPct val="0"/>
                        </a:spcAft>
                      </a:pPr>
                      <a:r>
                        <a:rPr lang="zh-CN" sz="1000" b="0" dirty="0">
                          <a:solidFill>
                            <a:srgbClr val="000000"/>
                          </a:solidFill>
                        </a:rPr>
                        <a:t>障碍物</a:t>
                      </a:r>
                    </a:p>
                  </a:txBody>
                  <a:tcPr marL="60906" marR="60906" marT="0" marB="0" anchor="ctr">
                    <a:solidFill>
                      <a:schemeClr val="accent1">
                        <a:lumMod val="40000"/>
                        <a:lumOff val="60000"/>
                      </a:schemeClr>
                    </a:solidFill>
                  </a:tcPr>
                </a:tc>
                <a:tc>
                  <a:txBody>
                    <a:bodyPr/>
                    <a:lstStyle/>
                    <a:p>
                      <a:pPr marL="0" indent="0" algn="just">
                        <a:spcBef>
                          <a:spcPts val="700"/>
                        </a:spcBef>
                        <a:spcAft>
                          <a:spcPct val="0"/>
                        </a:spcAft>
                      </a:pPr>
                      <a:r>
                        <a:rPr lang="zh-CN" sz="1000" b="0" dirty="0">
                          <a:solidFill>
                            <a:srgbClr val="000000"/>
                          </a:solidFill>
                        </a:rPr>
                        <a:t>想象你在跨越</a:t>
                      </a:r>
                      <a:r>
                        <a:rPr lang="en-US" altLang="zh-CN" sz="1000" b="0" dirty="0">
                          <a:solidFill>
                            <a:srgbClr val="000000"/>
                          </a:solidFill>
                        </a:rPr>
                        <a:t>15cm</a:t>
                      </a:r>
                      <a:r>
                        <a:rPr lang="zh-CN" sz="1000" b="0" dirty="0">
                          <a:solidFill>
                            <a:srgbClr val="000000"/>
                          </a:solidFill>
                        </a:rPr>
                        <a:t>高的障碍物 </a:t>
                      </a:r>
                    </a:p>
                    <a:p>
                      <a:pPr marL="0" indent="0" algn="just">
                        <a:spcBef>
                          <a:spcPct val="0"/>
                        </a:spcBef>
                        <a:spcAft>
                          <a:spcPct val="0"/>
                        </a:spcAft>
                      </a:pPr>
                      <a:r>
                        <a:rPr lang="en-US" altLang="zh-CN" sz="1000" b="0" dirty="0">
                          <a:solidFill>
                            <a:srgbClr val="000000"/>
                          </a:solidFill>
                        </a:rPr>
                        <a:t>8</a:t>
                      </a:r>
                      <a:r>
                        <a:rPr lang="zh-CN" sz="1000" b="0" dirty="0">
                          <a:solidFill>
                            <a:srgbClr val="000000"/>
                          </a:solidFill>
                        </a:rPr>
                        <a:t>组 每组跨越</a:t>
                      </a:r>
                      <a:r>
                        <a:rPr lang="en-US" altLang="zh-CN" sz="1000" b="0" dirty="0">
                          <a:solidFill>
                            <a:srgbClr val="000000"/>
                          </a:solidFill>
                        </a:rPr>
                        <a:t>5</a:t>
                      </a:r>
                      <a:r>
                        <a:rPr lang="zh-CN" sz="1000" b="0" dirty="0">
                          <a:solidFill>
                            <a:srgbClr val="000000"/>
                          </a:solidFill>
                        </a:rPr>
                        <a:t>次 组间间歇</a:t>
                      </a:r>
                      <a:r>
                        <a:rPr lang="en-US" altLang="zh-CN" sz="1000" b="0" dirty="0">
                          <a:solidFill>
                            <a:srgbClr val="000000"/>
                          </a:solidFill>
                        </a:rPr>
                        <a:t>1min</a:t>
                      </a:r>
                      <a:endParaRPr lang="zh-CN" sz="1000" b="0" dirty="0">
                        <a:solidFill>
                          <a:srgbClr val="000000"/>
                        </a:solidFill>
                        <a:latin typeface="Times New Roman" panose="02020603050405020304"/>
                        <a:ea typeface="宋体" panose="02010600030101010101" pitchFamily="2" charset="-122"/>
                      </a:endParaRPr>
                    </a:p>
                  </a:txBody>
                  <a:tcPr marL="60906" marR="60906" marT="0" marB="0" anchor="ctr"/>
                </a:tc>
                <a:tc>
                  <a:txBody>
                    <a:bodyPr/>
                    <a:lstStyle/>
                    <a:p>
                      <a:pPr marL="0" indent="0" algn="l">
                        <a:spcBef>
                          <a:spcPct val="0"/>
                        </a:spcBef>
                        <a:spcAft>
                          <a:spcPct val="0"/>
                        </a:spcAft>
                      </a:pPr>
                      <a:r>
                        <a:rPr lang="zh-CN" sz="1000" b="0">
                          <a:solidFill>
                            <a:srgbClr val="000000"/>
                          </a:solidFill>
                        </a:rPr>
                        <a:t>坐下起立的时常</a:t>
                      </a:r>
                      <a:r>
                        <a:rPr lang="en-US" altLang="zh-CN" sz="1000" b="0">
                          <a:solidFill>
                            <a:srgbClr val="000000"/>
                          </a:solidFill>
                        </a:rPr>
                        <a:t>2.53±1.07s</a:t>
                      </a:r>
                      <a:endParaRPr lang="en-US" altLang="zh-CN" sz="1000" b="0">
                        <a:solidFill>
                          <a:srgbClr val="000000"/>
                        </a:solidFill>
                        <a:latin typeface="Times New Roman" panose="02020603050405020304"/>
                        <a:ea typeface="宋体" panose="02010600030101010101" pitchFamily="2" charset="-122"/>
                      </a:endParaRPr>
                    </a:p>
                  </a:txBody>
                  <a:tcPr marL="60906" marR="60906" marT="0" marB="0" anchor="ctr"/>
                </a:tc>
                <a:tc>
                  <a:txBody>
                    <a:bodyPr/>
                    <a:lstStyle/>
                    <a:p>
                      <a:pPr marL="0" indent="0" algn="ctr">
                        <a:spcBef>
                          <a:spcPct val="0"/>
                        </a:spcBef>
                        <a:spcAft>
                          <a:spcPct val="0"/>
                        </a:spcAft>
                      </a:pPr>
                      <a:r>
                        <a:rPr lang="zh-CN" sz="1000" b="0">
                          <a:solidFill>
                            <a:srgbClr val="000000"/>
                          </a:solidFill>
                        </a:rPr>
                        <a:t>跨越障碍</a:t>
                      </a:r>
                      <a:endParaRPr lang="zh-CN" sz="1000" b="0">
                        <a:solidFill>
                          <a:srgbClr val="000000"/>
                        </a:solidFill>
                        <a:latin typeface="宋体" panose="02010600030101010101" pitchFamily="2" charset="-122"/>
                        <a:ea typeface="宋体" panose="02010600030101010101" pitchFamily="2" charset="-122"/>
                      </a:endParaRPr>
                    </a:p>
                  </a:txBody>
                  <a:tcPr marL="60906" marR="60906" marT="0" marB="0" anchor="ctr"/>
                </a:tc>
                <a:extLst>
                  <a:ext uri="{0D108BD9-81ED-4DB2-BD59-A6C34878D82A}">
                    <a16:rowId xmlns:a16="http://schemas.microsoft.com/office/drawing/2014/main" val="10006"/>
                  </a:ext>
                </a:extLst>
              </a:tr>
              <a:tr h="887398">
                <a:tc vMerge="1">
                  <a:txBody>
                    <a:bodyPr/>
                    <a:lstStyle/>
                    <a:p>
                      <a:endParaRPr lang="zh-CN"/>
                    </a:p>
                  </a:txBody>
                  <a:tcPr marL="66013" marR="66013" marT="0" marB="0" anchor="ctr">
                    <a:solidFill>
                      <a:schemeClr val="accent1">
                        <a:lumMod val="40000"/>
                        <a:lumOff val="60000"/>
                      </a:schemeClr>
                    </a:solidFill>
                  </a:tcPr>
                </a:tc>
                <a:tc>
                  <a:txBody>
                    <a:bodyPr/>
                    <a:lstStyle/>
                    <a:p>
                      <a:pPr marL="0" indent="0" algn="ctr">
                        <a:spcBef>
                          <a:spcPct val="0"/>
                        </a:spcBef>
                        <a:spcAft>
                          <a:spcPct val="0"/>
                        </a:spcAft>
                      </a:pPr>
                      <a:r>
                        <a:rPr lang="zh-CN" sz="1000" b="0" dirty="0">
                          <a:solidFill>
                            <a:srgbClr val="000000"/>
                          </a:solidFill>
                        </a:rPr>
                        <a:t>走八字</a:t>
                      </a:r>
                    </a:p>
                  </a:txBody>
                  <a:tcPr marL="60906" marR="60906" marT="0" marB="0" anchor="ctr">
                    <a:solidFill>
                      <a:schemeClr val="accent1">
                        <a:lumMod val="40000"/>
                        <a:lumOff val="60000"/>
                      </a:schemeClr>
                    </a:solidFill>
                  </a:tcPr>
                </a:tc>
                <a:tc>
                  <a:txBody>
                    <a:bodyPr/>
                    <a:lstStyle/>
                    <a:p>
                      <a:pPr marL="0" indent="0" algn="just">
                        <a:spcBef>
                          <a:spcPts val="700"/>
                        </a:spcBef>
                        <a:spcAft>
                          <a:spcPct val="0"/>
                        </a:spcAft>
                      </a:pPr>
                      <a:r>
                        <a:rPr lang="zh-CN" sz="1000" b="0" dirty="0">
                          <a:solidFill>
                            <a:srgbClr val="000000"/>
                          </a:solidFill>
                        </a:rPr>
                        <a:t>绕两个间隔</a:t>
                      </a:r>
                      <a:r>
                        <a:rPr lang="en-US" altLang="zh-CN" sz="1000" b="0" dirty="0">
                          <a:solidFill>
                            <a:srgbClr val="000000"/>
                          </a:solidFill>
                        </a:rPr>
                        <a:t>1m</a:t>
                      </a:r>
                      <a:r>
                        <a:rPr lang="zh-CN" sz="1000" b="0" dirty="0">
                          <a:solidFill>
                            <a:srgbClr val="000000"/>
                          </a:solidFill>
                        </a:rPr>
                        <a:t>的水瓶走</a:t>
                      </a:r>
                      <a:r>
                        <a:rPr lang="zh-CN" altLang="en-US" sz="1000" b="0" dirty="0">
                          <a:solidFill>
                            <a:srgbClr val="000000"/>
                          </a:solidFill>
                        </a:rPr>
                        <a:t>“</a:t>
                      </a:r>
                      <a:r>
                        <a:rPr lang="en-US" altLang="zh-CN" sz="1000" b="0" dirty="0">
                          <a:solidFill>
                            <a:srgbClr val="000000"/>
                          </a:solidFill>
                        </a:rPr>
                        <a:t>8”</a:t>
                      </a:r>
                      <a:r>
                        <a:rPr lang="zh-CN" sz="1000" b="0" dirty="0">
                          <a:solidFill>
                            <a:srgbClr val="000000"/>
                          </a:solidFill>
                        </a:rPr>
                        <a:t>字，</a:t>
                      </a:r>
                    </a:p>
                    <a:p>
                      <a:pPr marL="0" indent="0" algn="just">
                        <a:spcBef>
                          <a:spcPct val="0"/>
                        </a:spcBef>
                        <a:spcAft>
                          <a:spcPct val="0"/>
                        </a:spcAft>
                      </a:pPr>
                      <a:r>
                        <a:rPr lang="en-US" altLang="zh-CN" sz="1000" b="0" dirty="0">
                          <a:solidFill>
                            <a:srgbClr val="000000"/>
                          </a:solidFill>
                        </a:rPr>
                        <a:t>3</a:t>
                      </a:r>
                      <a:r>
                        <a:rPr lang="zh-CN" sz="1000" b="0" dirty="0">
                          <a:solidFill>
                            <a:srgbClr val="000000"/>
                          </a:solidFill>
                        </a:rPr>
                        <a:t>组 每组</a:t>
                      </a:r>
                      <a:r>
                        <a:rPr lang="en-US" altLang="zh-CN" sz="1000" b="0" dirty="0">
                          <a:solidFill>
                            <a:srgbClr val="000000"/>
                          </a:solidFill>
                        </a:rPr>
                        <a:t>2</a:t>
                      </a:r>
                      <a:r>
                        <a:rPr lang="zh-CN" sz="1000" b="0" dirty="0">
                          <a:solidFill>
                            <a:srgbClr val="000000"/>
                          </a:solidFill>
                        </a:rPr>
                        <a:t>圈 组间间歇</a:t>
                      </a:r>
                      <a:r>
                        <a:rPr lang="en-US" altLang="zh-CN" sz="1000" b="0" dirty="0">
                          <a:solidFill>
                            <a:srgbClr val="000000"/>
                          </a:solidFill>
                        </a:rPr>
                        <a:t>1min</a:t>
                      </a:r>
                    </a:p>
                    <a:p>
                      <a:pPr marL="0" indent="0" algn="just">
                        <a:spcBef>
                          <a:spcPct val="0"/>
                        </a:spcBef>
                        <a:spcAft>
                          <a:spcPct val="0"/>
                        </a:spcAft>
                      </a:pPr>
                      <a:r>
                        <a:rPr lang="zh-CN" sz="1000" b="0" dirty="0">
                          <a:solidFill>
                            <a:srgbClr val="000000"/>
                          </a:solidFill>
                        </a:rPr>
                        <a:t>（可改变手臂的姿势，例如：将手交叉在胸前或者往前伸直并交叉。可在不同材质的地面行走，例如：沙地或草地。如果旁边有人协助，可以闭上眼睛练习。）</a:t>
                      </a:r>
                      <a:endParaRPr lang="zh-CN" sz="1000" b="0" dirty="0">
                        <a:solidFill>
                          <a:srgbClr val="000000"/>
                        </a:solidFill>
                        <a:latin typeface="宋体" panose="02010600030101010101" pitchFamily="2" charset="-122"/>
                        <a:ea typeface="宋体" panose="02010600030101010101" pitchFamily="2" charset="-122"/>
                      </a:endParaRPr>
                    </a:p>
                  </a:txBody>
                  <a:tcPr marL="60906" marR="60906" marT="0" marB="0" anchor="ctr"/>
                </a:tc>
                <a:tc>
                  <a:txBody>
                    <a:bodyPr/>
                    <a:lstStyle/>
                    <a:p>
                      <a:pPr marL="0" indent="0" algn="l">
                        <a:spcBef>
                          <a:spcPct val="0"/>
                        </a:spcBef>
                        <a:spcAft>
                          <a:spcPct val="0"/>
                        </a:spcAft>
                      </a:pPr>
                      <a:r>
                        <a:rPr lang="zh-CN" sz="1000" b="0" dirty="0">
                          <a:solidFill>
                            <a:srgbClr val="000000"/>
                          </a:solidFill>
                        </a:rPr>
                        <a:t>闭眼单脚站立</a:t>
                      </a:r>
                      <a:r>
                        <a:rPr lang="en-US" altLang="zh-CN" sz="1000" b="0" dirty="0">
                          <a:solidFill>
                            <a:srgbClr val="000000"/>
                          </a:solidFill>
                        </a:rPr>
                        <a:t>10s</a:t>
                      </a:r>
                      <a:endParaRPr lang="en-US" altLang="zh-CN" sz="1000" b="0" dirty="0">
                        <a:solidFill>
                          <a:srgbClr val="000000"/>
                        </a:solidFill>
                        <a:latin typeface="Times New Roman" panose="02020603050405020304"/>
                        <a:ea typeface="宋体" panose="02010600030101010101" pitchFamily="2" charset="-122"/>
                      </a:endParaRPr>
                    </a:p>
                  </a:txBody>
                  <a:tcPr marL="60906" marR="60906" marT="0" marB="0" anchor="ctr"/>
                </a:tc>
                <a:tc>
                  <a:txBody>
                    <a:bodyPr/>
                    <a:lstStyle/>
                    <a:p>
                      <a:pPr marL="0" indent="0" algn="ctr">
                        <a:spcBef>
                          <a:spcPct val="0"/>
                        </a:spcBef>
                        <a:spcAft>
                          <a:spcPct val="0"/>
                        </a:spcAft>
                      </a:pPr>
                      <a:r>
                        <a:rPr lang="zh-CN" sz="1000" b="0">
                          <a:solidFill>
                            <a:srgbClr val="000000"/>
                          </a:solidFill>
                        </a:rPr>
                        <a:t>走路平衡感</a:t>
                      </a:r>
                      <a:endParaRPr lang="zh-CN" sz="1000" b="0">
                        <a:solidFill>
                          <a:srgbClr val="000000"/>
                        </a:solidFill>
                        <a:latin typeface="宋体" panose="02010600030101010101" pitchFamily="2" charset="-122"/>
                        <a:ea typeface="宋体" panose="02010600030101010101" pitchFamily="2" charset="-122"/>
                      </a:endParaRPr>
                    </a:p>
                  </a:txBody>
                  <a:tcPr marL="60906" marR="60906" marT="0" marB="0" anchor="ctr"/>
                </a:tc>
                <a:extLst>
                  <a:ext uri="{0D108BD9-81ED-4DB2-BD59-A6C34878D82A}">
                    <a16:rowId xmlns:a16="http://schemas.microsoft.com/office/drawing/2014/main" val="10007"/>
                  </a:ext>
                </a:extLst>
              </a:tr>
              <a:tr h="443699">
                <a:tc vMerge="1">
                  <a:txBody>
                    <a:bodyPr/>
                    <a:lstStyle/>
                    <a:p>
                      <a:endParaRPr lang="zh-CN"/>
                    </a:p>
                  </a:txBody>
                  <a:tcPr marL="66013" marR="66013" marT="0" marB="0" anchor="ctr">
                    <a:solidFill>
                      <a:schemeClr val="accent1">
                        <a:lumMod val="40000"/>
                        <a:lumOff val="60000"/>
                      </a:schemeClr>
                    </a:solidFill>
                  </a:tcPr>
                </a:tc>
                <a:tc>
                  <a:txBody>
                    <a:bodyPr/>
                    <a:lstStyle/>
                    <a:p>
                      <a:pPr marL="0" indent="0" algn="ctr">
                        <a:spcBef>
                          <a:spcPct val="0"/>
                        </a:spcBef>
                        <a:spcAft>
                          <a:spcPct val="0"/>
                        </a:spcAft>
                      </a:pPr>
                      <a:r>
                        <a:rPr lang="zh-CN" sz="1000" b="0" dirty="0">
                          <a:solidFill>
                            <a:srgbClr val="000000"/>
                          </a:solidFill>
                        </a:rPr>
                        <a:t>腿部</a:t>
                      </a:r>
                    </a:p>
                    <a:p>
                      <a:pPr marL="0" indent="0" algn="ctr">
                        <a:spcBef>
                          <a:spcPct val="0"/>
                        </a:spcBef>
                        <a:spcAft>
                          <a:spcPct val="0"/>
                        </a:spcAft>
                      </a:pPr>
                      <a:r>
                        <a:rPr lang="zh-CN" sz="1000" b="0" dirty="0">
                          <a:solidFill>
                            <a:srgbClr val="000000"/>
                          </a:solidFill>
                        </a:rPr>
                        <a:t>拉伸</a:t>
                      </a:r>
                    </a:p>
                  </a:txBody>
                  <a:tcPr marL="60906" marR="60906" marT="0" marB="0" anchor="ctr">
                    <a:solidFill>
                      <a:schemeClr val="accent1">
                        <a:lumMod val="40000"/>
                        <a:lumOff val="60000"/>
                      </a:schemeClr>
                    </a:solidFill>
                  </a:tcPr>
                </a:tc>
                <a:tc>
                  <a:txBody>
                    <a:bodyPr/>
                    <a:lstStyle/>
                    <a:p>
                      <a:pPr marL="0" indent="0" algn="just">
                        <a:spcBef>
                          <a:spcPts val="700"/>
                        </a:spcBef>
                        <a:spcAft>
                          <a:spcPct val="0"/>
                        </a:spcAft>
                      </a:pPr>
                      <a:r>
                        <a:rPr lang="zh-CN" sz="1000" b="0">
                          <a:solidFill>
                            <a:srgbClr val="000000"/>
                          </a:solidFill>
                        </a:rPr>
                        <a:t>维持拉伸姿势</a:t>
                      </a:r>
                      <a:r>
                        <a:rPr lang="en-US" altLang="zh-CN" sz="1000" b="0">
                          <a:solidFill>
                            <a:srgbClr val="000000"/>
                          </a:solidFill>
                        </a:rPr>
                        <a:t>10-12</a:t>
                      </a:r>
                      <a:r>
                        <a:rPr lang="zh-CN" sz="1000" b="0">
                          <a:solidFill>
                            <a:srgbClr val="000000"/>
                          </a:solidFill>
                        </a:rPr>
                        <a:t>秒后休息</a:t>
                      </a:r>
                      <a:r>
                        <a:rPr lang="en-US" altLang="zh-CN" sz="1000" b="0">
                          <a:solidFill>
                            <a:srgbClr val="000000"/>
                          </a:solidFill>
                        </a:rPr>
                        <a:t>5</a:t>
                      </a:r>
                      <a:r>
                        <a:rPr lang="zh-CN" sz="1000" b="0">
                          <a:solidFill>
                            <a:srgbClr val="000000"/>
                          </a:solidFill>
                        </a:rPr>
                        <a:t>秒。</a:t>
                      </a:r>
                    </a:p>
                    <a:p>
                      <a:pPr>
                        <a:spcBef>
                          <a:spcPct val="0"/>
                        </a:spcBef>
                        <a:spcAft>
                          <a:spcPct val="0"/>
                        </a:spcAft>
                      </a:pPr>
                      <a:r>
                        <a:rPr lang="en-US" altLang="zh-CN" sz="1000" b="0">
                          <a:solidFill>
                            <a:srgbClr val="000000"/>
                          </a:solidFill>
                        </a:rPr>
                        <a:t>3</a:t>
                      </a:r>
                      <a:r>
                        <a:rPr lang="zh-CN" sz="1000" b="0">
                          <a:solidFill>
                            <a:srgbClr val="000000"/>
                          </a:solidFill>
                        </a:rPr>
                        <a:t>组，两腿轮流重复</a:t>
                      </a:r>
                      <a:r>
                        <a:rPr lang="en-US" altLang="zh-CN" sz="1000" b="0">
                          <a:solidFill>
                            <a:srgbClr val="000000"/>
                          </a:solidFill>
                        </a:rPr>
                        <a:t>6</a:t>
                      </a:r>
                      <a:r>
                        <a:rPr lang="zh-CN" sz="1000" b="0">
                          <a:solidFill>
                            <a:srgbClr val="000000"/>
                          </a:solidFill>
                        </a:rPr>
                        <a:t>次为一组，组间间歇</a:t>
                      </a:r>
                      <a:r>
                        <a:rPr lang="en-US" altLang="zh-CN" sz="1000" b="0">
                          <a:solidFill>
                            <a:srgbClr val="000000"/>
                          </a:solidFill>
                        </a:rPr>
                        <a:t>1min</a:t>
                      </a:r>
                      <a:r>
                        <a:rPr lang="zh-CN" sz="1000" b="0">
                          <a:solidFill>
                            <a:srgbClr val="000000"/>
                          </a:solidFill>
                        </a:rPr>
                        <a:t>。</a:t>
                      </a:r>
                      <a:endParaRPr lang="zh-CN" sz="1000" b="0">
                        <a:solidFill>
                          <a:srgbClr val="000000"/>
                        </a:solidFill>
                        <a:latin typeface="宋体" panose="02010600030101010101" pitchFamily="2" charset="-122"/>
                        <a:ea typeface="宋体" panose="02010600030101010101" pitchFamily="2" charset="-122"/>
                      </a:endParaRPr>
                    </a:p>
                  </a:txBody>
                  <a:tcPr marL="60906" marR="60906" marT="0" marB="0" anchor="ctr"/>
                </a:tc>
                <a:tc>
                  <a:txBody>
                    <a:bodyPr/>
                    <a:lstStyle/>
                    <a:p>
                      <a:pPr marL="0" indent="0" algn="l">
                        <a:spcBef>
                          <a:spcPct val="0"/>
                        </a:spcBef>
                        <a:spcAft>
                          <a:spcPct val="0"/>
                        </a:spcAft>
                      </a:pPr>
                      <a:r>
                        <a:rPr lang="zh-CN" sz="1000" b="0">
                          <a:solidFill>
                            <a:srgbClr val="000000"/>
                          </a:solidFill>
                        </a:rPr>
                        <a:t>增加下肢柔韧性</a:t>
                      </a:r>
                      <a:endParaRPr lang="zh-CN" sz="1000" b="0">
                        <a:solidFill>
                          <a:srgbClr val="000000"/>
                        </a:solidFill>
                        <a:latin typeface="宋体" panose="02010600030101010101" pitchFamily="2" charset="-122"/>
                        <a:ea typeface="宋体" panose="02010600030101010101" pitchFamily="2" charset="-122"/>
                      </a:endParaRPr>
                    </a:p>
                  </a:txBody>
                  <a:tcPr marL="60906" marR="60906" marT="0" marB="0" anchor="ctr"/>
                </a:tc>
                <a:tc>
                  <a:txBody>
                    <a:bodyPr/>
                    <a:lstStyle/>
                    <a:p>
                      <a:pPr marL="0" indent="0" algn="ctr">
                        <a:spcBef>
                          <a:spcPct val="0"/>
                        </a:spcBef>
                        <a:spcAft>
                          <a:spcPct val="0"/>
                        </a:spcAft>
                      </a:pPr>
                      <a:r>
                        <a:rPr lang="zh-CN" sz="1000" b="0">
                          <a:solidFill>
                            <a:srgbClr val="000000"/>
                          </a:solidFill>
                        </a:rPr>
                        <a:t>减少跌倒风险</a:t>
                      </a:r>
                      <a:endParaRPr lang="zh-CN" sz="1000" b="0">
                        <a:solidFill>
                          <a:srgbClr val="000000"/>
                        </a:solidFill>
                        <a:latin typeface="宋体" panose="02010600030101010101" pitchFamily="2" charset="-122"/>
                        <a:ea typeface="宋体" panose="02010600030101010101" pitchFamily="2" charset="-122"/>
                      </a:endParaRPr>
                    </a:p>
                  </a:txBody>
                  <a:tcPr marL="60906" marR="60906" marT="0" marB="0" anchor="ctr"/>
                </a:tc>
                <a:extLst>
                  <a:ext uri="{0D108BD9-81ED-4DB2-BD59-A6C34878D82A}">
                    <a16:rowId xmlns:a16="http://schemas.microsoft.com/office/drawing/2014/main" val="10008"/>
                  </a:ext>
                </a:extLst>
              </a:tr>
              <a:tr h="443699">
                <a:tc vMerge="1">
                  <a:txBody>
                    <a:bodyPr/>
                    <a:lstStyle/>
                    <a:p>
                      <a:endParaRPr lang="zh-CN"/>
                    </a:p>
                  </a:txBody>
                  <a:tcPr marL="66013" marR="66013" marT="0" marB="0" anchor="ctr">
                    <a:solidFill>
                      <a:schemeClr val="accent1">
                        <a:lumMod val="40000"/>
                        <a:lumOff val="60000"/>
                      </a:schemeClr>
                    </a:solidFill>
                  </a:tcPr>
                </a:tc>
                <a:tc>
                  <a:txBody>
                    <a:bodyPr/>
                    <a:lstStyle/>
                    <a:p>
                      <a:pPr marL="0" indent="0" algn="ctr">
                        <a:spcBef>
                          <a:spcPct val="0"/>
                        </a:spcBef>
                        <a:spcAft>
                          <a:spcPct val="0"/>
                        </a:spcAft>
                      </a:pPr>
                      <a:r>
                        <a:rPr lang="zh-CN" sz="1000" b="0" dirty="0">
                          <a:solidFill>
                            <a:srgbClr val="000000"/>
                          </a:solidFill>
                        </a:rPr>
                        <a:t>向上</a:t>
                      </a:r>
                    </a:p>
                    <a:p>
                      <a:pPr marL="0" indent="0" algn="ctr">
                        <a:spcBef>
                          <a:spcPct val="0"/>
                        </a:spcBef>
                        <a:spcAft>
                          <a:spcPct val="0"/>
                        </a:spcAft>
                      </a:pPr>
                      <a:r>
                        <a:rPr lang="zh-CN" sz="1000" b="0" dirty="0">
                          <a:solidFill>
                            <a:srgbClr val="000000"/>
                          </a:solidFill>
                        </a:rPr>
                        <a:t>伸展</a:t>
                      </a:r>
                    </a:p>
                    <a:p>
                      <a:pPr marL="0" indent="0" algn="ctr">
                        <a:spcBef>
                          <a:spcPct val="0"/>
                        </a:spcBef>
                        <a:spcAft>
                          <a:spcPct val="0"/>
                        </a:spcAft>
                      </a:pPr>
                      <a:r>
                        <a:rPr lang="zh-CN" sz="1000" b="0" dirty="0">
                          <a:solidFill>
                            <a:srgbClr val="000000"/>
                          </a:solidFill>
                        </a:rPr>
                        <a:t>手臂</a:t>
                      </a:r>
                    </a:p>
                  </a:txBody>
                  <a:tcPr marL="60906" marR="60906" marT="0" marB="0" anchor="ctr">
                    <a:solidFill>
                      <a:schemeClr val="accent1">
                        <a:lumMod val="40000"/>
                        <a:lumOff val="60000"/>
                      </a:schemeClr>
                    </a:solidFill>
                  </a:tcPr>
                </a:tc>
                <a:tc>
                  <a:txBody>
                    <a:bodyPr/>
                    <a:lstStyle/>
                    <a:p>
                      <a:pPr marL="0" indent="0" algn="just">
                        <a:spcBef>
                          <a:spcPct val="0"/>
                        </a:spcBef>
                        <a:spcAft>
                          <a:spcPct val="0"/>
                        </a:spcAft>
                      </a:pPr>
                      <a:r>
                        <a:rPr lang="zh-CN" sz="1000" b="0">
                          <a:solidFill>
                            <a:srgbClr val="000000"/>
                          </a:solidFill>
                        </a:rPr>
                        <a:t>保持这个姿势</a:t>
                      </a:r>
                      <a:r>
                        <a:rPr lang="en-US" altLang="zh-CN" sz="1000" b="0">
                          <a:solidFill>
                            <a:srgbClr val="000000"/>
                          </a:solidFill>
                        </a:rPr>
                        <a:t>10-12</a:t>
                      </a:r>
                      <a:r>
                        <a:rPr lang="zh-CN" sz="1000" b="0">
                          <a:solidFill>
                            <a:srgbClr val="000000"/>
                          </a:solidFill>
                        </a:rPr>
                        <a:t>秒，</a:t>
                      </a:r>
                      <a:r>
                        <a:rPr lang="en-US" altLang="zh-CN" sz="1000" b="0">
                          <a:solidFill>
                            <a:srgbClr val="000000"/>
                          </a:solidFill>
                        </a:rPr>
                        <a:t>3</a:t>
                      </a:r>
                      <a:r>
                        <a:rPr lang="zh-CN" sz="1000" b="0">
                          <a:solidFill>
                            <a:srgbClr val="000000"/>
                          </a:solidFill>
                        </a:rPr>
                        <a:t>组 每组</a:t>
                      </a:r>
                      <a:r>
                        <a:rPr lang="en-US" altLang="zh-CN" sz="1000" b="0">
                          <a:solidFill>
                            <a:srgbClr val="000000"/>
                          </a:solidFill>
                        </a:rPr>
                        <a:t>3</a:t>
                      </a:r>
                      <a:r>
                        <a:rPr lang="zh-CN" sz="1000" b="0">
                          <a:solidFill>
                            <a:srgbClr val="000000"/>
                          </a:solidFill>
                        </a:rPr>
                        <a:t>次，每次坚持</a:t>
                      </a:r>
                      <a:r>
                        <a:rPr lang="en-US" altLang="zh-CN" sz="1000" b="0">
                          <a:solidFill>
                            <a:srgbClr val="000000"/>
                          </a:solidFill>
                        </a:rPr>
                        <a:t>10-12s</a:t>
                      </a:r>
                      <a:r>
                        <a:rPr lang="zh-CN" sz="1000" b="0">
                          <a:solidFill>
                            <a:srgbClr val="000000"/>
                          </a:solidFill>
                        </a:rPr>
                        <a:t>，短暂休息</a:t>
                      </a:r>
                      <a:r>
                        <a:rPr lang="en-US" altLang="zh-CN" sz="1000" b="0">
                          <a:solidFill>
                            <a:srgbClr val="000000"/>
                          </a:solidFill>
                        </a:rPr>
                        <a:t>5s</a:t>
                      </a:r>
                      <a:r>
                        <a:rPr lang="zh-CN" sz="1000" b="0">
                          <a:solidFill>
                            <a:srgbClr val="000000"/>
                          </a:solidFill>
                        </a:rPr>
                        <a:t>后开始下一次动作 组间间歇</a:t>
                      </a:r>
                      <a:r>
                        <a:rPr lang="en-US" altLang="zh-CN" sz="1000" b="0">
                          <a:solidFill>
                            <a:srgbClr val="000000"/>
                          </a:solidFill>
                        </a:rPr>
                        <a:t>30s</a:t>
                      </a:r>
                      <a:endParaRPr lang="en-US" altLang="zh-CN" sz="1000" b="0">
                        <a:solidFill>
                          <a:srgbClr val="000000"/>
                        </a:solidFill>
                        <a:latin typeface="Times New Roman" panose="02020603050405020304"/>
                        <a:ea typeface="宋体" panose="02010600030101010101" pitchFamily="2" charset="-122"/>
                      </a:endParaRPr>
                    </a:p>
                  </a:txBody>
                  <a:tcPr marL="60906" marR="60906" marT="0" marB="0" anchor="ctr"/>
                </a:tc>
                <a:tc>
                  <a:txBody>
                    <a:bodyPr/>
                    <a:lstStyle/>
                    <a:p>
                      <a:pPr marL="0" indent="0" algn="l">
                        <a:spcBef>
                          <a:spcPct val="0"/>
                        </a:spcBef>
                        <a:spcAft>
                          <a:spcPct val="0"/>
                        </a:spcAft>
                      </a:pPr>
                      <a:r>
                        <a:rPr lang="zh-CN" sz="1000" b="0">
                          <a:solidFill>
                            <a:srgbClr val="000000"/>
                          </a:solidFill>
                        </a:rPr>
                        <a:t>增加老人上肢柔韧性</a:t>
                      </a:r>
                      <a:endParaRPr lang="zh-CN" sz="1000" b="0">
                        <a:solidFill>
                          <a:srgbClr val="000000"/>
                        </a:solidFill>
                        <a:latin typeface="宋体" panose="02010600030101010101" pitchFamily="2" charset="-122"/>
                        <a:ea typeface="宋体" panose="02010600030101010101" pitchFamily="2" charset="-122"/>
                      </a:endParaRPr>
                    </a:p>
                  </a:txBody>
                  <a:tcPr marL="60906" marR="60906" marT="0" marB="0" anchor="ctr"/>
                </a:tc>
                <a:tc>
                  <a:txBody>
                    <a:bodyPr/>
                    <a:lstStyle/>
                    <a:p>
                      <a:pPr marL="0" indent="0" algn="ctr">
                        <a:spcBef>
                          <a:spcPct val="0"/>
                        </a:spcBef>
                        <a:spcAft>
                          <a:spcPct val="0"/>
                        </a:spcAft>
                      </a:pPr>
                      <a:r>
                        <a:rPr lang="zh-CN" sz="1000" b="0" dirty="0">
                          <a:solidFill>
                            <a:srgbClr val="000000"/>
                          </a:solidFill>
                        </a:rPr>
                        <a:t>梳头、戴帽子等</a:t>
                      </a:r>
                      <a:endParaRPr lang="zh-CN" sz="1000" b="0" dirty="0">
                        <a:solidFill>
                          <a:srgbClr val="000000"/>
                        </a:solidFill>
                        <a:latin typeface="宋体" panose="02010600030101010101" pitchFamily="2" charset="-122"/>
                        <a:ea typeface="宋体" panose="02010600030101010101" pitchFamily="2" charset="-122"/>
                      </a:endParaRPr>
                    </a:p>
                  </a:txBody>
                  <a:tcPr marL="60906" marR="60906" marT="0" marB="0" anchor="ctr"/>
                </a:tc>
                <a:extLst>
                  <a:ext uri="{0D108BD9-81ED-4DB2-BD59-A6C34878D82A}">
                    <a16:rowId xmlns:a16="http://schemas.microsoft.com/office/drawing/2014/main" val="10009"/>
                  </a:ext>
                </a:extLst>
              </a:tr>
            </a:tbl>
          </a:graphicData>
        </a:graphic>
      </p:graphicFrame>
      <p:graphicFrame>
        <p:nvGraphicFramePr>
          <p:cNvPr id="13" name="表格 12"/>
          <p:cNvGraphicFramePr/>
          <p:nvPr>
            <p:custDataLst>
              <p:tags r:id="rId3"/>
            </p:custDataLst>
          </p:nvPr>
        </p:nvGraphicFramePr>
        <p:xfrm>
          <a:off x="224451" y="2044459"/>
          <a:ext cx="4805844" cy="700607"/>
        </p:xfrm>
        <a:graphic>
          <a:graphicData uri="http://schemas.openxmlformats.org/drawingml/2006/table">
            <a:tbl>
              <a:tblPr>
                <a:tableStyleId>{0505E3EF-67EA-436B-97B2-0124C06EBD24}</a:tableStyleId>
              </a:tblPr>
              <a:tblGrid>
                <a:gridCol w="800974">
                  <a:extLst>
                    <a:ext uri="{9D8B030D-6E8A-4147-A177-3AD203B41FA5}">
                      <a16:colId xmlns:a16="http://schemas.microsoft.com/office/drawing/2014/main" val="20000"/>
                    </a:ext>
                  </a:extLst>
                </a:gridCol>
                <a:gridCol w="800974">
                  <a:extLst>
                    <a:ext uri="{9D8B030D-6E8A-4147-A177-3AD203B41FA5}">
                      <a16:colId xmlns:a16="http://schemas.microsoft.com/office/drawing/2014/main" val="20001"/>
                    </a:ext>
                  </a:extLst>
                </a:gridCol>
                <a:gridCol w="800974">
                  <a:extLst>
                    <a:ext uri="{9D8B030D-6E8A-4147-A177-3AD203B41FA5}">
                      <a16:colId xmlns:a16="http://schemas.microsoft.com/office/drawing/2014/main" val="20002"/>
                    </a:ext>
                  </a:extLst>
                </a:gridCol>
                <a:gridCol w="800974">
                  <a:extLst>
                    <a:ext uri="{9D8B030D-6E8A-4147-A177-3AD203B41FA5}">
                      <a16:colId xmlns:a16="http://schemas.microsoft.com/office/drawing/2014/main" val="20003"/>
                    </a:ext>
                  </a:extLst>
                </a:gridCol>
                <a:gridCol w="800974">
                  <a:extLst>
                    <a:ext uri="{9D8B030D-6E8A-4147-A177-3AD203B41FA5}">
                      <a16:colId xmlns:a16="http://schemas.microsoft.com/office/drawing/2014/main" val="20004"/>
                    </a:ext>
                  </a:extLst>
                </a:gridCol>
                <a:gridCol w="800974">
                  <a:extLst>
                    <a:ext uri="{9D8B030D-6E8A-4147-A177-3AD203B41FA5}">
                      <a16:colId xmlns:a16="http://schemas.microsoft.com/office/drawing/2014/main" val="20005"/>
                    </a:ext>
                  </a:extLst>
                </a:gridCol>
              </a:tblGrid>
              <a:tr h="256219">
                <a:tc>
                  <a:txBody>
                    <a:bodyPr/>
                    <a:lstStyle/>
                    <a:p>
                      <a:pPr marL="62230" indent="0" algn="ctr">
                        <a:spcBef>
                          <a:spcPct val="0"/>
                        </a:spcBef>
                        <a:spcAft>
                          <a:spcPct val="0"/>
                        </a:spcAft>
                      </a:pPr>
                      <a:endParaRPr sz="1000" i="0" dirty="0">
                        <a:solidFill>
                          <a:srgbClr val="000000"/>
                        </a:solidFill>
                        <a:latin typeface="宋体" panose="02010600030101010101" pitchFamily="2" charset="-122"/>
                        <a:ea typeface="宋体" panose="02010600030101010101" pitchFamily="2" charset="-122"/>
                      </a:endParaRPr>
                    </a:p>
                  </a:txBody>
                  <a:tcPr marL="63907" marR="63907" marT="0" marB="0" anchor="ctr">
                    <a:solidFill>
                      <a:schemeClr val="accent3">
                        <a:lumMod val="40000"/>
                        <a:lumOff val="60000"/>
                      </a:schemeClr>
                    </a:solidFill>
                  </a:tcPr>
                </a:tc>
                <a:tc>
                  <a:txBody>
                    <a:bodyPr/>
                    <a:lstStyle/>
                    <a:p>
                      <a:pPr marL="62230" indent="0" algn="ctr" fontAlgn="ctr">
                        <a:spcBef>
                          <a:spcPct val="0"/>
                        </a:spcBef>
                        <a:spcAft>
                          <a:spcPct val="0"/>
                        </a:spcAft>
                      </a:pPr>
                      <a:r>
                        <a:rPr lang="zh-CN" sz="1200" b="1" dirty="0">
                          <a:solidFill>
                            <a:srgbClr val="000000"/>
                          </a:solidFill>
                        </a:rPr>
                        <a:t>星期一</a:t>
                      </a:r>
                      <a:endParaRPr lang="zh-CN" sz="1200" b="1" i="0" dirty="0">
                        <a:solidFill>
                          <a:srgbClr val="000000"/>
                        </a:solidFill>
                      </a:endParaRPr>
                    </a:p>
                  </a:txBody>
                  <a:tcPr marL="63907" marR="63907" marT="0" marB="0" anchor="ctr">
                    <a:solidFill>
                      <a:schemeClr val="accent3">
                        <a:lumMod val="40000"/>
                        <a:lumOff val="60000"/>
                      </a:schemeClr>
                    </a:solidFill>
                  </a:tcPr>
                </a:tc>
                <a:tc>
                  <a:txBody>
                    <a:bodyPr/>
                    <a:lstStyle/>
                    <a:p>
                      <a:pPr marL="62230" indent="0" algn="ctr" fontAlgn="ctr">
                        <a:spcBef>
                          <a:spcPct val="0"/>
                        </a:spcBef>
                        <a:spcAft>
                          <a:spcPct val="0"/>
                        </a:spcAft>
                      </a:pPr>
                      <a:r>
                        <a:rPr lang="zh-CN" sz="1200" b="1" dirty="0">
                          <a:solidFill>
                            <a:srgbClr val="000000"/>
                          </a:solidFill>
                        </a:rPr>
                        <a:t>星期二</a:t>
                      </a:r>
                      <a:endParaRPr lang="zh-CN" sz="1200" b="1" i="0" dirty="0">
                        <a:solidFill>
                          <a:srgbClr val="000000"/>
                        </a:solidFill>
                      </a:endParaRPr>
                    </a:p>
                  </a:txBody>
                  <a:tcPr marL="63907" marR="63907" marT="0" marB="0" anchor="ctr">
                    <a:solidFill>
                      <a:schemeClr val="accent3">
                        <a:lumMod val="40000"/>
                        <a:lumOff val="60000"/>
                      </a:schemeClr>
                    </a:solidFill>
                  </a:tcPr>
                </a:tc>
                <a:tc>
                  <a:txBody>
                    <a:bodyPr/>
                    <a:lstStyle/>
                    <a:p>
                      <a:pPr marL="62230" indent="0" algn="ctr" fontAlgn="ctr">
                        <a:spcBef>
                          <a:spcPct val="0"/>
                        </a:spcBef>
                        <a:spcAft>
                          <a:spcPct val="0"/>
                        </a:spcAft>
                      </a:pPr>
                      <a:r>
                        <a:rPr lang="zh-CN" sz="1200" b="1" dirty="0">
                          <a:solidFill>
                            <a:srgbClr val="000000"/>
                          </a:solidFill>
                        </a:rPr>
                        <a:t>星期三</a:t>
                      </a:r>
                      <a:endParaRPr lang="zh-CN" sz="1200" b="1" i="0" dirty="0">
                        <a:solidFill>
                          <a:srgbClr val="000000"/>
                        </a:solidFill>
                      </a:endParaRPr>
                    </a:p>
                  </a:txBody>
                  <a:tcPr marL="63907" marR="63907" marT="0" marB="0" anchor="ctr">
                    <a:solidFill>
                      <a:schemeClr val="accent3">
                        <a:lumMod val="40000"/>
                        <a:lumOff val="60000"/>
                      </a:schemeClr>
                    </a:solidFill>
                  </a:tcPr>
                </a:tc>
                <a:tc>
                  <a:txBody>
                    <a:bodyPr/>
                    <a:lstStyle/>
                    <a:p>
                      <a:pPr marL="62230" indent="0" algn="ctr" fontAlgn="ctr">
                        <a:spcBef>
                          <a:spcPct val="0"/>
                        </a:spcBef>
                        <a:spcAft>
                          <a:spcPct val="0"/>
                        </a:spcAft>
                      </a:pPr>
                      <a:r>
                        <a:rPr lang="zh-CN" sz="1200" b="1" dirty="0">
                          <a:solidFill>
                            <a:srgbClr val="000000"/>
                          </a:solidFill>
                        </a:rPr>
                        <a:t>星期四</a:t>
                      </a:r>
                      <a:endParaRPr lang="zh-CN" sz="1200" b="1" i="0" dirty="0">
                        <a:solidFill>
                          <a:srgbClr val="000000"/>
                        </a:solidFill>
                      </a:endParaRPr>
                    </a:p>
                  </a:txBody>
                  <a:tcPr marL="63907" marR="63907" marT="0" marB="0" anchor="ctr">
                    <a:solidFill>
                      <a:schemeClr val="accent3">
                        <a:lumMod val="40000"/>
                        <a:lumOff val="60000"/>
                      </a:schemeClr>
                    </a:solidFill>
                  </a:tcPr>
                </a:tc>
                <a:tc>
                  <a:txBody>
                    <a:bodyPr/>
                    <a:lstStyle/>
                    <a:p>
                      <a:pPr marL="62230" indent="0" algn="ctr" fontAlgn="ctr">
                        <a:spcBef>
                          <a:spcPct val="0"/>
                        </a:spcBef>
                        <a:spcAft>
                          <a:spcPct val="0"/>
                        </a:spcAft>
                      </a:pPr>
                      <a:r>
                        <a:rPr lang="zh-CN" sz="1200" b="1" dirty="0">
                          <a:solidFill>
                            <a:srgbClr val="000000"/>
                          </a:solidFill>
                        </a:rPr>
                        <a:t>星期五</a:t>
                      </a:r>
                      <a:endParaRPr lang="zh-CN" sz="1200" b="1" i="0" dirty="0">
                        <a:solidFill>
                          <a:srgbClr val="000000"/>
                        </a:solidFill>
                      </a:endParaRPr>
                    </a:p>
                  </a:txBody>
                  <a:tcPr marL="63907" marR="63907" marT="0" marB="0" anchor="ctr">
                    <a:solidFill>
                      <a:schemeClr val="accent3">
                        <a:lumMod val="40000"/>
                        <a:lumOff val="60000"/>
                      </a:schemeClr>
                    </a:solidFill>
                  </a:tcPr>
                </a:tc>
                <a:extLst>
                  <a:ext uri="{0D108BD9-81ED-4DB2-BD59-A6C34878D82A}">
                    <a16:rowId xmlns:a16="http://schemas.microsoft.com/office/drawing/2014/main" val="10000"/>
                  </a:ext>
                </a:extLst>
              </a:tr>
              <a:tr h="444388">
                <a:tc>
                  <a:txBody>
                    <a:bodyPr/>
                    <a:lstStyle/>
                    <a:p>
                      <a:pPr algn="ctr">
                        <a:buClrTx/>
                        <a:buSzTx/>
                        <a:buFontTx/>
                      </a:pPr>
                      <a:r>
                        <a:rPr lang="zh-CN" sz="1000" dirty="0">
                          <a:solidFill>
                            <a:srgbClr val="000000"/>
                          </a:solidFill>
                        </a:rPr>
                        <a:t>C级</a:t>
                      </a:r>
                      <a:endParaRPr lang="zh-CN" sz="1000" i="0" dirty="0">
                        <a:solidFill>
                          <a:srgbClr val="000000"/>
                        </a:solidFill>
                      </a:endParaRPr>
                    </a:p>
                  </a:txBody>
                  <a:tcPr marL="63907" marR="63907" marT="0" marB="0" anchor="ctr"/>
                </a:tc>
                <a:tc>
                  <a:txBody>
                    <a:bodyPr/>
                    <a:lstStyle/>
                    <a:p>
                      <a:pPr algn="ctr">
                        <a:buClrTx/>
                        <a:buSzTx/>
                        <a:buFontTx/>
                      </a:pPr>
                      <a:r>
                        <a:rPr lang="zh-CN" sz="1000" dirty="0">
                          <a:solidFill>
                            <a:srgbClr val="000000"/>
                          </a:solidFill>
                        </a:rPr>
                        <a:t>多组分训练组合</a:t>
                      </a:r>
                      <a:endParaRPr lang="zh-CN" sz="1000" i="0" dirty="0">
                        <a:solidFill>
                          <a:srgbClr val="000000"/>
                        </a:solidFill>
                      </a:endParaRPr>
                    </a:p>
                  </a:txBody>
                  <a:tcPr marL="63907" marR="63907" marT="0" marB="0" anchor="ctr"/>
                </a:tc>
                <a:tc>
                  <a:txBody>
                    <a:bodyPr/>
                    <a:lstStyle/>
                    <a:p>
                      <a:pPr algn="ctr">
                        <a:buClrTx/>
                        <a:buSzTx/>
                        <a:buFontTx/>
                      </a:pPr>
                      <a:r>
                        <a:rPr lang="zh-CN" sz="1000" dirty="0">
                          <a:solidFill>
                            <a:srgbClr val="000000"/>
                          </a:solidFill>
                        </a:rPr>
                        <a:t>步行</a:t>
                      </a:r>
                      <a:endParaRPr lang="zh-CN" sz="1000" i="0" dirty="0">
                        <a:solidFill>
                          <a:srgbClr val="000000"/>
                        </a:solidFill>
                      </a:endParaRPr>
                    </a:p>
                  </a:txBody>
                  <a:tcPr marL="63907" marR="63907" marT="0" marB="0" anchor="ctr"/>
                </a:tc>
                <a:tc>
                  <a:txBody>
                    <a:bodyPr/>
                    <a:lstStyle/>
                    <a:p>
                      <a:pPr algn="ctr">
                        <a:buClrTx/>
                        <a:buSzTx/>
                        <a:buFontTx/>
                      </a:pPr>
                      <a:r>
                        <a:rPr lang="zh-CN" sz="1000" dirty="0">
                          <a:solidFill>
                            <a:srgbClr val="000000"/>
                          </a:solidFill>
                        </a:rPr>
                        <a:t>多组分训练组合</a:t>
                      </a:r>
                      <a:endParaRPr lang="zh-CN" sz="1000" i="0" dirty="0">
                        <a:solidFill>
                          <a:srgbClr val="000000"/>
                        </a:solidFill>
                      </a:endParaRPr>
                    </a:p>
                  </a:txBody>
                  <a:tcPr marL="63907" marR="63907" marT="0" marB="0" anchor="ctr"/>
                </a:tc>
                <a:tc>
                  <a:txBody>
                    <a:bodyPr/>
                    <a:lstStyle/>
                    <a:p>
                      <a:pPr algn="ctr">
                        <a:buClrTx/>
                        <a:buSzTx/>
                        <a:buFontTx/>
                      </a:pPr>
                      <a:r>
                        <a:rPr lang="zh-CN" sz="1000" dirty="0">
                          <a:solidFill>
                            <a:srgbClr val="000000"/>
                          </a:solidFill>
                        </a:rPr>
                        <a:t>步行</a:t>
                      </a:r>
                      <a:endParaRPr lang="zh-CN" sz="1000" i="0" dirty="0">
                        <a:solidFill>
                          <a:srgbClr val="000000"/>
                        </a:solidFill>
                      </a:endParaRPr>
                    </a:p>
                  </a:txBody>
                  <a:tcPr marL="63907" marR="63907" marT="0" marB="0" anchor="ctr"/>
                </a:tc>
                <a:tc>
                  <a:txBody>
                    <a:bodyPr/>
                    <a:lstStyle/>
                    <a:p>
                      <a:pPr algn="ctr">
                        <a:buClrTx/>
                        <a:buSzTx/>
                        <a:buFontTx/>
                      </a:pPr>
                      <a:r>
                        <a:rPr lang="zh-CN" sz="1000" dirty="0">
                          <a:solidFill>
                            <a:srgbClr val="000000"/>
                          </a:solidFill>
                        </a:rPr>
                        <a:t>多组分训练组合</a:t>
                      </a:r>
                      <a:endParaRPr lang="zh-CN" sz="1000" i="0" dirty="0">
                        <a:solidFill>
                          <a:srgbClr val="000000"/>
                        </a:solidFill>
                      </a:endParaRPr>
                    </a:p>
                  </a:txBody>
                  <a:tcPr marL="63907" marR="63907" marT="0" marB="0" anchor="ctr"/>
                </a:tc>
                <a:extLst>
                  <a:ext uri="{0D108BD9-81ED-4DB2-BD59-A6C34878D82A}">
                    <a16:rowId xmlns:a16="http://schemas.microsoft.com/office/drawing/2014/main" val="10001"/>
                  </a:ext>
                </a:extLst>
              </a:tr>
            </a:tbl>
          </a:graphicData>
        </a:graphic>
      </p:graphicFrame>
      <p:pic>
        <p:nvPicPr>
          <p:cNvPr id="29" name="图片 28"/>
          <p:cNvPicPr>
            <a:picLocks noChangeAspect="1"/>
          </p:cNvPicPr>
          <p:nvPr/>
        </p:nvPicPr>
        <p:blipFill>
          <a:blip r:embed="rId5"/>
          <a:stretch>
            <a:fillRect/>
          </a:stretch>
        </p:blipFill>
        <p:spPr>
          <a:xfrm>
            <a:off x="214291" y="2962264"/>
            <a:ext cx="4805842" cy="3245280"/>
          </a:xfrm>
          <a:prstGeom prst="rect">
            <a:avLst/>
          </a:prstGeom>
        </p:spPr>
      </p:pic>
      <p:sp>
        <p:nvSpPr>
          <p:cNvPr id="3" name="矩形 2"/>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4" name="图示 3"/>
          <p:cNvGraphicFramePr/>
          <p:nvPr/>
        </p:nvGraphicFramePr>
        <p:xfrm>
          <a:off x="720049" y="226980"/>
          <a:ext cx="9283850" cy="54376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1" name="灯片编号占位符 10">
            <a:extLst>
              <a:ext uri="{FF2B5EF4-FFF2-40B4-BE49-F238E27FC236}">
                <a16:creationId xmlns:a16="http://schemas.microsoft.com/office/drawing/2014/main" id="{A9ACA305-7160-41A1-4718-C0F44E51D24B}"/>
              </a:ext>
            </a:extLst>
          </p:cNvPr>
          <p:cNvSpPr>
            <a:spLocks noGrp="1"/>
          </p:cNvSpPr>
          <p:nvPr>
            <p:ph type="sldNum" sz="quarter" idx="12"/>
          </p:nvPr>
        </p:nvSpPr>
        <p:spPr/>
        <p:txBody>
          <a:bodyPr/>
          <a:lstStyle/>
          <a:p>
            <a:fld id="{49AE70B2-8BF9-45C0-BB95-33D1B9D3A854}" type="slidenum">
              <a:rPr lang="zh-CN" altLang="en-US" smtClean="0"/>
              <a:t>22</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41164" y="1261643"/>
            <a:ext cx="10969200" cy="705600"/>
          </a:xfrm>
        </p:spPr>
        <p:txBody>
          <a:bodyPr vert="horz" lIns="90000" tIns="46800" rIns="90000" bIns="46800" rtlCol="0" anchor="ctr" anchorCtr="0">
            <a:normAutofit/>
          </a:bodyPr>
          <a:lstStyle/>
          <a:p>
            <a:pPr algn="ctr"/>
            <a:r>
              <a:rPr lang="zh-CN" altLang="en-US" sz="2800" b="1" dirty="0">
                <a:solidFill>
                  <a:schemeClr val="accent1">
                    <a:lumMod val="75000"/>
                  </a:schemeClr>
                </a:solidFill>
              </a:rPr>
              <a:t>结构规划</a:t>
            </a:r>
            <a:r>
              <a:rPr lang="en-US" altLang="zh-CN" sz="2800" b="1" dirty="0">
                <a:solidFill>
                  <a:schemeClr val="accent1">
                    <a:lumMod val="75000"/>
                  </a:schemeClr>
                </a:solidFill>
              </a:rPr>
              <a:t>1</a:t>
            </a:r>
            <a:r>
              <a:rPr lang="zh-CN" altLang="en-US" sz="2800" b="1" dirty="0">
                <a:solidFill>
                  <a:schemeClr val="accent1">
                    <a:lumMod val="75000"/>
                  </a:schemeClr>
                </a:solidFill>
              </a:rPr>
              <a:t>：核心功能</a:t>
            </a:r>
          </a:p>
        </p:txBody>
      </p:sp>
      <p:sp>
        <p:nvSpPr>
          <p:cNvPr id="13" name="矩形 12"/>
          <p:cNvSpPr/>
          <p:nvPr>
            <p:custDataLst>
              <p:tags r:id="rId2"/>
            </p:custDataLst>
          </p:nvPr>
        </p:nvSpPr>
        <p:spPr>
          <a:xfrm>
            <a:off x="1974794" y="2794249"/>
            <a:ext cx="2046605" cy="2416175"/>
          </a:xfrm>
          <a:prstGeom prst="rect">
            <a:avLst/>
          </a:prstGeom>
          <a:solidFill>
            <a:schemeClr val="accent1">
              <a:lumMod val="60000"/>
              <a:lumOff val="40000"/>
              <a:alpha val="2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18" name="矩形 17"/>
          <p:cNvSpPr/>
          <p:nvPr>
            <p:custDataLst>
              <p:tags r:id="rId3"/>
            </p:custDataLst>
          </p:nvPr>
        </p:nvSpPr>
        <p:spPr>
          <a:xfrm>
            <a:off x="2732931" y="3775133"/>
            <a:ext cx="938891" cy="1407160"/>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dirty="0">
                <a:solidFill>
                  <a:schemeClr val="tx1">
                    <a:lumMod val="85000"/>
                    <a:lumOff val="15000"/>
                  </a:schemeClr>
                </a:solidFill>
                <a:latin typeface="+mn-ea"/>
                <a:cs typeface="+mn-ea"/>
              </a:rPr>
              <a:t>运动示范功能</a:t>
            </a:r>
          </a:p>
        </p:txBody>
      </p:sp>
      <p:sp>
        <p:nvSpPr>
          <p:cNvPr id="21" name="矩形 20"/>
          <p:cNvSpPr/>
          <p:nvPr>
            <p:custDataLst>
              <p:tags r:id="rId4"/>
            </p:custDataLst>
          </p:nvPr>
        </p:nvSpPr>
        <p:spPr>
          <a:xfrm>
            <a:off x="2078802" y="3108519"/>
            <a:ext cx="2097405" cy="368300"/>
          </a:xfrm>
          <a:prstGeom prst="rect">
            <a:avLst/>
          </a:prstGeom>
          <a:noFill/>
        </p:spPr>
        <p:txBody>
          <a:bodyPr wrap="square" lIns="0" tIns="0" rIns="0" bIns="0" rtlCol="0" anchor="b">
            <a:noAutofit/>
          </a:bodyPr>
          <a:lstStyle/>
          <a:p>
            <a:pPr algn="ctr">
              <a:spcBef>
                <a:spcPct val="0"/>
              </a:spcBef>
              <a:spcAft>
                <a:spcPct val="0"/>
              </a:spcAft>
            </a:pPr>
            <a:r>
              <a:rPr lang="en-US" altLang="zh-CN" sz="2000" b="1" dirty="0">
                <a:solidFill>
                  <a:schemeClr val="accent1"/>
                </a:solidFill>
                <a:latin typeface="+mn-ea"/>
                <a:cs typeface="+mn-ea"/>
              </a:rPr>
              <a:t>“</a:t>
            </a:r>
            <a:r>
              <a:rPr lang="zh-CN" altLang="en-US" sz="2000" b="1" dirty="0">
                <a:solidFill>
                  <a:schemeClr val="accent1"/>
                </a:solidFill>
                <a:latin typeface="+mn-ea"/>
                <a:cs typeface="+mn-ea"/>
              </a:rPr>
              <a:t>读</a:t>
            </a:r>
            <a:r>
              <a:rPr lang="en-US" altLang="zh-CN" sz="2000" b="1" dirty="0">
                <a:solidFill>
                  <a:schemeClr val="accent1"/>
                </a:solidFill>
                <a:latin typeface="+mn-ea"/>
                <a:cs typeface="+mn-ea"/>
              </a:rPr>
              <a:t>”</a:t>
            </a:r>
            <a:r>
              <a:rPr lang="zh-CN" altLang="en-US" sz="2000" b="1" dirty="0">
                <a:solidFill>
                  <a:schemeClr val="accent1"/>
                </a:solidFill>
                <a:latin typeface="+mn-ea"/>
                <a:cs typeface="+mn-ea"/>
              </a:rPr>
              <a:t>故事</a:t>
            </a:r>
          </a:p>
        </p:txBody>
      </p:sp>
      <p:cxnSp>
        <p:nvCxnSpPr>
          <p:cNvPr id="22" name="直接连接符 21"/>
          <p:cNvCxnSpPr/>
          <p:nvPr>
            <p:custDataLst>
              <p:tags r:id="rId5"/>
            </p:custDataLst>
          </p:nvPr>
        </p:nvCxnSpPr>
        <p:spPr>
          <a:xfrm>
            <a:off x="2615883" y="3617425"/>
            <a:ext cx="1206500" cy="0"/>
          </a:xfrm>
          <a:prstGeom prst="line">
            <a:avLst/>
          </a:prstGeom>
          <a:ln w="28575">
            <a:solidFill>
              <a:schemeClr val="accent1">
                <a:alpha val="50000"/>
              </a:schemeClr>
            </a:solidFill>
          </a:ln>
        </p:spPr>
        <p:style>
          <a:lnRef idx="2">
            <a:schemeClr val="accent1"/>
          </a:lnRef>
          <a:fillRef idx="0">
            <a:srgbClr val="FFFFFF"/>
          </a:fillRef>
          <a:effectRef idx="0">
            <a:srgbClr val="FFFFFF"/>
          </a:effectRef>
          <a:fontRef idx="minor">
            <a:schemeClr val="tx1"/>
          </a:fontRef>
        </p:style>
      </p:cxnSp>
      <p:sp>
        <p:nvSpPr>
          <p:cNvPr id="23" name="矩形 22"/>
          <p:cNvSpPr/>
          <p:nvPr>
            <p:custDataLst>
              <p:tags r:id="rId6"/>
            </p:custDataLst>
          </p:nvPr>
        </p:nvSpPr>
        <p:spPr>
          <a:xfrm>
            <a:off x="5810250" y="2795270"/>
            <a:ext cx="1940560" cy="2416175"/>
          </a:xfrm>
          <a:prstGeom prst="rect">
            <a:avLst/>
          </a:prstGeom>
          <a:solidFill>
            <a:schemeClr val="accent1">
              <a:lumMod val="60000"/>
              <a:lumOff val="40000"/>
              <a:alpha val="2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sym typeface="+mn-ea"/>
            </a:endParaRPr>
          </a:p>
        </p:txBody>
      </p:sp>
      <p:sp>
        <p:nvSpPr>
          <p:cNvPr id="26" name="矩形 25"/>
          <p:cNvSpPr/>
          <p:nvPr>
            <p:custDataLst>
              <p:tags r:id="rId7"/>
            </p:custDataLst>
          </p:nvPr>
        </p:nvSpPr>
        <p:spPr>
          <a:xfrm>
            <a:off x="5931903" y="3728761"/>
            <a:ext cx="2128520" cy="1407160"/>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dirty="0">
                <a:solidFill>
                  <a:schemeClr val="tx1">
                    <a:lumMod val="85000"/>
                    <a:lumOff val="15000"/>
                  </a:schemeClr>
                </a:solidFill>
                <a:latin typeface="+mn-ea"/>
                <a:cs typeface="+mn-ea"/>
              </a:rPr>
              <a:t>运动跟练</a:t>
            </a:r>
            <a:endParaRPr lang="en-US" altLang="zh-CN" dirty="0">
              <a:solidFill>
                <a:schemeClr val="tx1">
                  <a:lumMod val="85000"/>
                  <a:lumOff val="15000"/>
                </a:schemeClr>
              </a:solidFill>
              <a:latin typeface="+mn-ea"/>
              <a:cs typeface="+mn-ea"/>
            </a:endParaRPr>
          </a:p>
          <a:p>
            <a:pPr algn="ctr">
              <a:lnSpc>
                <a:spcPct val="150000"/>
              </a:lnSpc>
              <a:spcBef>
                <a:spcPct val="0"/>
              </a:spcBef>
              <a:spcAft>
                <a:spcPct val="0"/>
              </a:spcAft>
            </a:pPr>
            <a:r>
              <a:rPr lang="zh-CN" altLang="en-US" dirty="0">
                <a:solidFill>
                  <a:schemeClr val="tx1">
                    <a:lumMod val="85000"/>
                    <a:lumOff val="15000"/>
                  </a:schemeClr>
                </a:solidFill>
                <a:latin typeface="+mn-ea"/>
                <a:cs typeface="+mn-ea"/>
              </a:rPr>
              <a:t>功能</a:t>
            </a:r>
          </a:p>
        </p:txBody>
      </p:sp>
      <p:sp>
        <p:nvSpPr>
          <p:cNvPr id="27" name="矩形 26"/>
          <p:cNvSpPr/>
          <p:nvPr>
            <p:custDataLst>
              <p:tags r:id="rId8"/>
            </p:custDataLst>
          </p:nvPr>
        </p:nvSpPr>
        <p:spPr>
          <a:xfrm>
            <a:off x="5840813" y="3108519"/>
            <a:ext cx="2128520" cy="368300"/>
          </a:xfrm>
          <a:prstGeom prst="rect">
            <a:avLst/>
          </a:prstGeom>
          <a:noFill/>
        </p:spPr>
        <p:txBody>
          <a:bodyPr wrap="square" lIns="0" tIns="0" rIns="0" bIns="0" rtlCol="0" anchor="b">
            <a:noAutofit/>
          </a:bodyPr>
          <a:lstStyle/>
          <a:p>
            <a:pPr algn="ctr">
              <a:spcBef>
                <a:spcPct val="0"/>
              </a:spcBef>
              <a:spcAft>
                <a:spcPct val="0"/>
              </a:spcAft>
            </a:pPr>
            <a:r>
              <a:rPr lang="en-US" altLang="zh-CN" sz="2000" b="1" dirty="0">
                <a:solidFill>
                  <a:schemeClr val="accent1"/>
                </a:solidFill>
                <a:latin typeface="+mn-ea"/>
                <a:cs typeface="+mn-ea"/>
              </a:rPr>
              <a:t>“</a:t>
            </a:r>
            <a:r>
              <a:rPr lang="zh-CN" altLang="en-US" sz="2000" b="1" dirty="0">
                <a:solidFill>
                  <a:schemeClr val="accent1"/>
                </a:solidFill>
                <a:latin typeface="+mn-ea"/>
                <a:cs typeface="+mn-ea"/>
              </a:rPr>
              <a:t>讲</a:t>
            </a:r>
            <a:r>
              <a:rPr lang="en-US" altLang="zh-CN" sz="2000" b="1" dirty="0">
                <a:solidFill>
                  <a:schemeClr val="accent1"/>
                </a:solidFill>
                <a:latin typeface="+mn-ea"/>
                <a:cs typeface="+mn-ea"/>
              </a:rPr>
              <a:t>”</a:t>
            </a:r>
            <a:r>
              <a:rPr lang="zh-CN" altLang="en-US" sz="2000" b="1" dirty="0">
                <a:solidFill>
                  <a:schemeClr val="accent1"/>
                </a:solidFill>
                <a:latin typeface="+mn-ea"/>
                <a:cs typeface="+mn-ea"/>
              </a:rPr>
              <a:t>故事</a:t>
            </a:r>
          </a:p>
        </p:txBody>
      </p:sp>
      <p:cxnSp>
        <p:nvCxnSpPr>
          <p:cNvPr id="30" name="直接连接符 29"/>
          <p:cNvCxnSpPr/>
          <p:nvPr>
            <p:custDataLst>
              <p:tags r:id="rId9"/>
            </p:custDataLst>
          </p:nvPr>
        </p:nvCxnSpPr>
        <p:spPr>
          <a:xfrm>
            <a:off x="6344748" y="3617425"/>
            <a:ext cx="1223645" cy="0"/>
          </a:xfrm>
          <a:prstGeom prst="line">
            <a:avLst/>
          </a:prstGeom>
          <a:ln w="28575">
            <a:solidFill>
              <a:schemeClr val="accent1">
                <a:alpha val="50000"/>
              </a:schemeClr>
            </a:solidFill>
          </a:ln>
        </p:spPr>
        <p:style>
          <a:lnRef idx="2">
            <a:schemeClr val="accent1"/>
          </a:lnRef>
          <a:fillRef idx="0">
            <a:srgbClr val="FFFFFF"/>
          </a:fillRef>
          <a:effectRef idx="0">
            <a:srgbClr val="FFFFFF"/>
          </a:effectRef>
          <a:fontRef idx="minor">
            <a:schemeClr val="tx1"/>
          </a:fontRef>
        </p:style>
      </p:cxnSp>
      <p:sp>
        <p:nvSpPr>
          <p:cNvPr id="32" name="矩形 31"/>
          <p:cNvSpPr/>
          <p:nvPr>
            <p:custDataLst>
              <p:tags r:id="rId10"/>
            </p:custDataLst>
          </p:nvPr>
        </p:nvSpPr>
        <p:spPr>
          <a:xfrm>
            <a:off x="9784080" y="2865120"/>
            <a:ext cx="1850390" cy="2416175"/>
          </a:xfrm>
          <a:prstGeom prst="rect">
            <a:avLst/>
          </a:prstGeom>
          <a:solidFill>
            <a:schemeClr val="accent1">
              <a:lumMod val="60000"/>
              <a:lumOff val="40000"/>
              <a:alpha val="2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sym typeface="+mn-ea"/>
            </a:endParaRPr>
          </a:p>
        </p:txBody>
      </p:sp>
      <p:sp>
        <p:nvSpPr>
          <p:cNvPr id="33" name="矩形 32"/>
          <p:cNvSpPr/>
          <p:nvPr>
            <p:custDataLst>
              <p:tags r:id="rId11"/>
            </p:custDataLst>
          </p:nvPr>
        </p:nvSpPr>
        <p:spPr>
          <a:xfrm>
            <a:off x="9715535" y="3755944"/>
            <a:ext cx="1880870" cy="1407160"/>
          </a:xfrm>
          <a:prstGeom prst="rect">
            <a:avLst/>
          </a:prstGeom>
          <a:noFill/>
        </p:spPr>
        <p:txBody>
          <a:bodyPr wrap="square" lIns="0" tIns="0" rIns="0" bIns="0" rtlCol="0" anchor="t" anchorCtr="0">
            <a:noAutofit/>
          </a:bodyPr>
          <a:lstStyle/>
          <a:p>
            <a:pPr algn="ctr">
              <a:lnSpc>
                <a:spcPct val="150000"/>
              </a:lnSpc>
              <a:spcBef>
                <a:spcPct val="0"/>
              </a:spcBef>
              <a:spcAft>
                <a:spcPct val="0"/>
              </a:spcAft>
            </a:pPr>
            <a:r>
              <a:rPr lang="zh-CN" altLang="en-US" dirty="0">
                <a:solidFill>
                  <a:schemeClr val="tx1">
                    <a:lumMod val="85000"/>
                    <a:lumOff val="15000"/>
                  </a:schemeClr>
                </a:solidFill>
                <a:latin typeface="+mn-ea"/>
                <a:cs typeface="+mn-ea"/>
              </a:rPr>
              <a:t>运动视频生</a:t>
            </a:r>
            <a:endParaRPr lang="en-US" altLang="zh-CN" dirty="0">
              <a:solidFill>
                <a:schemeClr val="tx1">
                  <a:lumMod val="85000"/>
                  <a:lumOff val="15000"/>
                </a:schemeClr>
              </a:solidFill>
              <a:latin typeface="+mn-ea"/>
              <a:cs typeface="+mn-ea"/>
            </a:endParaRPr>
          </a:p>
          <a:p>
            <a:pPr algn="ctr">
              <a:lnSpc>
                <a:spcPct val="150000"/>
              </a:lnSpc>
              <a:spcBef>
                <a:spcPct val="0"/>
              </a:spcBef>
              <a:spcAft>
                <a:spcPct val="0"/>
              </a:spcAft>
            </a:pPr>
            <a:r>
              <a:rPr lang="zh-CN" altLang="en-US" dirty="0">
                <a:solidFill>
                  <a:schemeClr val="tx1">
                    <a:lumMod val="85000"/>
                    <a:lumOff val="15000"/>
                  </a:schemeClr>
                </a:solidFill>
                <a:latin typeface="+mn-ea"/>
                <a:cs typeface="+mn-ea"/>
              </a:rPr>
              <a:t>成与分享</a:t>
            </a:r>
          </a:p>
        </p:txBody>
      </p:sp>
      <p:sp>
        <p:nvSpPr>
          <p:cNvPr id="34" name="矩形 33"/>
          <p:cNvSpPr/>
          <p:nvPr>
            <p:custDataLst>
              <p:tags r:id="rId12"/>
            </p:custDataLst>
          </p:nvPr>
        </p:nvSpPr>
        <p:spPr>
          <a:xfrm>
            <a:off x="9629272" y="3047394"/>
            <a:ext cx="1880870" cy="368300"/>
          </a:xfrm>
          <a:prstGeom prst="rect">
            <a:avLst/>
          </a:prstGeom>
          <a:noFill/>
        </p:spPr>
        <p:txBody>
          <a:bodyPr wrap="square" lIns="0" tIns="0" rIns="0" bIns="0" rtlCol="0" anchor="b">
            <a:noAutofit/>
          </a:bodyPr>
          <a:lstStyle/>
          <a:p>
            <a:pPr algn="ctr">
              <a:spcBef>
                <a:spcPct val="0"/>
              </a:spcBef>
              <a:spcAft>
                <a:spcPct val="0"/>
              </a:spcAft>
            </a:pPr>
            <a:r>
              <a:rPr lang="en-US" altLang="zh-CN" sz="2000" b="1" dirty="0">
                <a:solidFill>
                  <a:schemeClr val="accent1"/>
                </a:solidFill>
                <a:latin typeface="+mn-ea"/>
                <a:cs typeface="+mn-ea"/>
              </a:rPr>
              <a:t>“</a:t>
            </a:r>
            <a:r>
              <a:rPr lang="zh-CN" altLang="en-US" sz="2000" b="1" dirty="0">
                <a:solidFill>
                  <a:schemeClr val="accent1"/>
                </a:solidFill>
                <a:latin typeface="+mn-ea"/>
                <a:cs typeface="+mn-ea"/>
              </a:rPr>
              <a:t>分享</a:t>
            </a:r>
            <a:r>
              <a:rPr lang="en-US" altLang="zh-CN" sz="2000" b="1" dirty="0">
                <a:solidFill>
                  <a:schemeClr val="accent1"/>
                </a:solidFill>
                <a:latin typeface="+mn-ea"/>
                <a:cs typeface="+mn-ea"/>
              </a:rPr>
              <a:t>”</a:t>
            </a:r>
            <a:r>
              <a:rPr lang="zh-CN" altLang="en-US" sz="2000" b="1" dirty="0">
                <a:solidFill>
                  <a:schemeClr val="accent1"/>
                </a:solidFill>
                <a:latin typeface="+mn-ea"/>
                <a:cs typeface="+mn-ea"/>
              </a:rPr>
              <a:t>故事</a:t>
            </a:r>
          </a:p>
        </p:txBody>
      </p:sp>
      <p:cxnSp>
        <p:nvCxnSpPr>
          <p:cNvPr id="36" name="直接连接符 35"/>
          <p:cNvCxnSpPr/>
          <p:nvPr>
            <p:custDataLst>
              <p:tags r:id="rId13"/>
            </p:custDataLst>
          </p:nvPr>
        </p:nvCxnSpPr>
        <p:spPr>
          <a:xfrm>
            <a:off x="9923392" y="3600750"/>
            <a:ext cx="1465155" cy="0"/>
          </a:xfrm>
          <a:prstGeom prst="line">
            <a:avLst/>
          </a:prstGeom>
          <a:ln w="28575">
            <a:solidFill>
              <a:schemeClr val="accent1">
                <a:alpha val="50000"/>
              </a:schemeClr>
            </a:solidFill>
          </a:ln>
        </p:spPr>
        <p:style>
          <a:lnRef idx="2">
            <a:schemeClr val="accent1"/>
          </a:lnRef>
          <a:fillRef idx="0">
            <a:srgbClr val="FFFFFF"/>
          </a:fillRef>
          <a:effectRef idx="0">
            <a:srgbClr val="FFFFFF"/>
          </a:effectRef>
          <a:fontRef idx="minor">
            <a:schemeClr val="tx1"/>
          </a:fontRef>
        </p:style>
      </p:cxnSp>
      <p:pic>
        <p:nvPicPr>
          <p:cNvPr id="5" name="图片 4"/>
          <p:cNvPicPr>
            <a:picLocks noChangeAspect="1"/>
          </p:cNvPicPr>
          <p:nvPr/>
        </p:nvPicPr>
        <p:blipFill>
          <a:blip r:embed="rId15" cstate="print">
            <a:extLst>
              <a:ext uri="{28A0092B-C50C-407E-A947-70E740481C1C}">
                <a14:useLocalDpi xmlns:a14="http://schemas.microsoft.com/office/drawing/2010/main" val="0"/>
              </a:ext>
            </a:extLst>
          </a:blip>
          <a:srcRect l="-5466" t="4148" r="-1"/>
          <a:stretch>
            <a:fillRect/>
          </a:stretch>
        </p:blipFill>
        <p:spPr>
          <a:xfrm>
            <a:off x="419100" y="1914525"/>
            <a:ext cx="2070100" cy="4037965"/>
          </a:xfrm>
          <a:prstGeom prst="rect">
            <a:avLst/>
          </a:prstGeom>
        </p:spPr>
      </p:pic>
      <p:pic>
        <p:nvPicPr>
          <p:cNvPr id="16" name="图片 15"/>
          <p:cNvPicPr>
            <a:picLocks noChangeAspect="1"/>
          </p:cNvPicPr>
          <p:nvPr/>
        </p:nvPicPr>
        <p:blipFill>
          <a:blip r:embed="rId16">
            <a:extLst>
              <a:ext uri="{28A0092B-C50C-407E-A947-70E740481C1C}">
                <a14:useLocalDpi xmlns:a14="http://schemas.microsoft.com/office/drawing/2010/main" val="0"/>
              </a:ext>
            </a:extLst>
          </a:blip>
          <a:srcRect l="1626" t="464"/>
          <a:stretch>
            <a:fillRect/>
          </a:stretch>
        </p:blipFill>
        <p:spPr>
          <a:xfrm>
            <a:off x="4187184" y="2047173"/>
            <a:ext cx="1982630" cy="4001178"/>
          </a:xfrm>
          <a:prstGeom prst="rect">
            <a:avLst/>
          </a:prstGeom>
        </p:spPr>
      </p:pic>
      <p:pic>
        <p:nvPicPr>
          <p:cNvPr id="19" name="图片 18"/>
          <p:cNvPicPr>
            <a:picLocks noChangeAspect="1"/>
          </p:cNvPicPr>
          <p:nvPr/>
        </p:nvPicPr>
        <p:blipFill>
          <a:blip r:embed="rId17" cstate="print">
            <a:extLst>
              <a:ext uri="{28A0092B-C50C-407E-A947-70E740481C1C}">
                <a14:useLocalDpi xmlns:a14="http://schemas.microsoft.com/office/drawing/2010/main" val="0"/>
              </a:ext>
            </a:extLst>
          </a:blip>
          <a:srcRect t="5156" r="1888"/>
          <a:stretch>
            <a:fillRect/>
          </a:stretch>
        </p:blipFill>
        <p:spPr>
          <a:xfrm>
            <a:off x="7994541" y="2047173"/>
            <a:ext cx="1863971" cy="3905459"/>
          </a:xfrm>
          <a:prstGeom prst="rect">
            <a:avLst/>
          </a:prstGeom>
        </p:spPr>
      </p:pic>
      <p:sp>
        <p:nvSpPr>
          <p:cNvPr id="3" name="矩形 2"/>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4" name="图示 3"/>
          <p:cNvGraphicFramePr/>
          <p:nvPr/>
        </p:nvGraphicFramePr>
        <p:xfrm>
          <a:off x="720049" y="226980"/>
          <a:ext cx="9283850" cy="54376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11" name="灯片编号占位符 10">
            <a:extLst>
              <a:ext uri="{FF2B5EF4-FFF2-40B4-BE49-F238E27FC236}">
                <a16:creationId xmlns:a16="http://schemas.microsoft.com/office/drawing/2014/main" id="{1F6CCB08-BE9A-C313-288F-DF79E2341AB4}"/>
              </a:ext>
            </a:extLst>
          </p:cNvPr>
          <p:cNvSpPr>
            <a:spLocks noGrp="1"/>
          </p:cNvSpPr>
          <p:nvPr>
            <p:ph type="sldNum" sz="quarter" idx="12"/>
          </p:nvPr>
        </p:nvSpPr>
        <p:spPr/>
        <p:txBody>
          <a:bodyPr/>
          <a:lstStyle/>
          <a:p>
            <a:fld id="{49AE70B2-8BF9-45C0-BB95-33D1B9D3A854}" type="slidenum">
              <a:rPr lang="zh-CN" altLang="en-US" smtClean="0"/>
              <a:t>23</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p:nvPr>
            <p:custDataLst>
              <p:tags r:id="rId2"/>
            </p:custDataLst>
          </p:nvPr>
        </p:nvGraphicFramePr>
        <p:xfrm>
          <a:off x="439420" y="1868805"/>
          <a:ext cx="11297285" cy="4257040"/>
        </p:xfrm>
        <a:graphic>
          <a:graphicData uri="http://schemas.openxmlformats.org/drawingml/2006/table">
            <a:tbl>
              <a:tblPr>
                <a:tableStyleId>{69CF1AB2-1976-4502-BF36-3FF5EA218861}</a:tableStyleId>
              </a:tblPr>
              <a:tblGrid>
                <a:gridCol w="1024255">
                  <a:extLst>
                    <a:ext uri="{9D8B030D-6E8A-4147-A177-3AD203B41FA5}">
                      <a16:colId xmlns:a16="http://schemas.microsoft.com/office/drawing/2014/main" val="20000"/>
                    </a:ext>
                  </a:extLst>
                </a:gridCol>
                <a:gridCol w="974090">
                  <a:extLst>
                    <a:ext uri="{9D8B030D-6E8A-4147-A177-3AD203B41FA5}">
                      <a16:colId xmlns:a16="http://schemas.microsoft.com/office/drawing/2014/main" val="20001"/>
                    </a:ext>
                  </a:extLst>
                </a:gridCol>
                <a:gridCol w="1583690">
                  <a:extLst>
                    <a:ext uri="{9D8B030D-6E8A-4147-A177-3AD203B41FA5}">
                      <a16:colId xmlns:a16="http://schemas.microsoft.com/office/drawing/2014/main" val="20002"/>
                    </a:ext>
                  </a:extLst>
                </a:gridCol>
                <a:gridCol w="7715250">
                  <a:extLst>
                    <a:ext uri="{9D8B030D-6E8A-4147-A177-3AD203B41FA5}">
                      <a16:colId xmlns:a16="http://schemas.microsoft.com/office/drawing/2014/main" val="20003"/>
                    </a:ext>
                  </a:extLst>
                </a:gridCol>
              </a:tblGrid>
              <a:tr h="441325">
                <a:tc>
                  <a:txBody>
                    <a:bodyPr/>
                    <a:lstStyle/>
                    <a:p>
                      <a:pPr marL="0" indent="0" algn="ctr">
                        <a:spcBef>
                          <a:spcPct val="0"/>
                        </a:spcBef>
                        <a:spcAft>
                          <a:spcPct val="0"/>
                        </a:spcAft>
                      </a:pPr>
                      <a:r>
                        <a:rPr lang="zh-CN" sz="1600" b="1" dirty="0">
                          <a:solidFill>
                            <a:srgbClr val="000000"/>
                          </a:solidFill>
                          <a:latin typeface="微软雅黑" panose="020B0503020204020204" pitchFamily="34" charset="-122"/>
                          <a:ea typeface="微软雅黑" panose="020B0503020204020204" pitchFamily="34" charset="-122"/>
                        </a:rPr>
                        <a:t>模态</a:t>
                      </a:r>
                    </a:p>
                  </a:txBody>
                  <a:tcPr marL="68580" marR="68580" marT="0" marB="0" anchor="ctr">
                    <a:solidFill>
                      <a:schemeClr val="accent1">
                        <a:lumMod val="60000"/>
                        <a:lumOff val="40000"/>
                      </a:schemeClr>
                    </a:solidFill>
                  </a:tcPr>
                </a:tc>
                <a:tc>
                  <a:txBody>
                    <a:bodyPr/>
                    <a:lstStyle/>
                    <a:p>
                      <a:pPr marL="0" indent="0" algn="ctr">
                        <a:spcBef>
                          <a:spcPct val="0"/>
                        </a:spcBef>
                        <a:spcAft>
                          <a:spcPct val="0"/>
                        </a:spcAft>
                      </a:pPr>
                      <a:r>
                        <a:rPr lang="zh-CN" sz="1600" b="1" dirty="0">
                          <a:solidFill>
                            <a:srgbClr val="000000"/>
                          </a:solidFill>
                          <a:latin typeface="微软雅黑" panose="020B0503020204020204" pitchFamily="34" charset="-122"/>
                          <a:ea typeface="微软雅黑" panose="020B0503020204020204" pitchFamily="34" charset="-122"/>
                        </a:rPr>
                        <a:t>出现时机</a:t>
                      </a:r>
                    </a:p>
                  </a:txBody>
                  <a:tcPr marL="68580" marR="68580" marT="0" marB="0" anchor="ctr">
                    <a:solidFill>
                      <a:schemeClr val="accent1">
                        <a:lumMod val="60000"/>
                        <a:lumOff val="40000"/>
                      </a:schemeClr>
                    </a:solidFill>
                  </a:tcPr>
                </a:tc>
                <a:tc>
                  <a:txBody>
                    <a:bodyPr/>
                    <a:lstStyle/>
                    <a:p>
                      <a:pPr marL="0" indent="0" algn="ctr">
                        <a:spcBef>
                          <a:spcPct val="0"/>
                        </a:spcBef>
                        <a:spcAft>
                          <a:spcPct val="0"/>
                        </a:spcAft>
                      </a:pPr>
                      <a:r>
                        <a:rPr lang="zh-CN" sz="1600" b="1" dirty="0">
                          <a:solidFill>
                            <a:srgbClr val="000000"/>
                          </a:solidFill>
                          <a:latin typeface="微软雅黑" panose="020B0503020204020204" pitchFamily="34" charset="-122"/>
                          <a:ea typeface="微软雅黑" panose="020B0503020204020204" pitchFamily="34" charset="-122"/>
                        </a:rPr>
                        <a:t>刺激内容</a:t>
                      </a:r>
                    </a:p>
                  </a:txBody>
                  <a:tcPr marL="68580" marR="68580" marT="0" marB="0" anchor="ctr">
                    <a:solidFill>
                      <a:schemeClr val="accent1">
                        <a:lumMod val="60000"/>
                        <a:lumOff val="40000"/>
                      </a:schemeClr>
                    </a:solidFill>
                  </a:tcPr>
                </a:tc>
                <a:tc>
                  <a:txBody>
                    <a:bodyPr/>
                    <a:lstStyle/>
                    <a:p>
                      <a:pPr marL="0" indent="266700" algn="ctr">
                        <a:spcBef>
                          <a:spcPct val="0"/>
                        </a:spcBef>
                        <a:spcAft>
                          <a:spcPct val="0"/>
                        </a:spcAft>
                      </a:pPr>
                      <a:r>
                        <a:rPr lang="zh-CN" sz="1600" b="1" dirty="0">
                          <a:solidFill>
                            <a:srgbClr val="000000"/>
                          </a:solidFill>
                          <a:latin typeface="微软雅黑" panose="020B0503020204020204" pitchFamily="34" charset="-122"/>
                          <a:ea typeface="微软雅黑" panose="020B0503020204020204" pitchFamily="34" charset="-122"/>
                        </a:rPr>
                        <a:t>刺激意义</a:t>
                      </a:r>
                    </a:p>
                  </a:txBody>
                  <a:tcPr marL="68580" marR="68580" marT="0" marB="0" anchor="ctr">
                    <a:solidFill>
                      <a:schemeClr val="accent1">
                        <a:lumMod val="60000"/>
                        <a:lumOff val="40000"/>
                      </a:schemeClr>
                    </a:solidFill>
                  </a:tcPr>
                </a:tc>
                <a:extLst>
                  <a:ext uri="{0D108BD9-81ED-4DB2-BD59-A6C34878D82A}">
                    <a16:rowId xmlns:a16="http://schemas.microsoft.com/office/drawing/2014/main" val="10000"/>
                  </a:ext>
                </a:extLst>
              </a:tr>
              <a:tr h="1526540">
                <a:tc>
                  <a:txBody>
                    <a:bodyPr/>
                    <a:lstStyle/>
                    <a:p>
                      <a:pPr marL="0" indent="0" algn="ctr">
                        <a:spcBef>
                          <a:spcPct val="0"/>
                        </a:spcBef>
                        <a:spcAft>
                          <a:spcPct val="0"/>
                        </a:spcAft>
                      </a:pPr>
                      <a:r>
                        <a:rPr lang="zh-CN" sz="1600" b="0" dirty="0">
                          <a:solidFill>
                            <a:srgbClr val="000000"/>
                          </a:solidFill>
                          <a:latin typeface="微软雅黑" panose="020B0503020204020204" pitchFamily="34" charset="-122"/>
                          <a:ea typeface="微软雅黑" panose="020B0503020204020204" pitchFamily="34" charset="-122"/>
                        </a:rPr>
                        <a:t>视觉</a:t>
                      </a:r>
                    </a:p>
                  </a:txBody>
                  <a:tcPr marL="68580" marR="68580" marT="0" marB="0" anchor="ctr">
                    <a:solidFill>
                      <a:schemeClr val="accent1">
                        <a:lumMod val="40000"/>
                        <a:lumOff val="60000"/>
                      </a:schemeClr>
                    </a:solidFill>
                  </a:tcPr>
                </a:tc>
                <a:tc>
                  <a:txBody>
                    <a:bodyPr/>
                    <a:lstStyle/>
                    <a:p>
                      <a:pPr marL="0" indent="0" algn="ctr">
                        <a:spcBef>
                          <a:spcPct val="0"/>
                        </a:spcBef>
                        <a:spcAft>
                          <a:spcPct val="0"/>
                        </a:spcAft>
                      </a:pPr>
                      <a:r>
                        <a:rPr lang="zh-CN" sz="1600" b="0" dirty="0">
                          <a:solidFill>
                            <a:srgbClr val="000000"/>
                          </a:solidFill>
                          <a:latin typeface="微软雅黑" panose="020B0503020204020204" pitchFamily="34" charset="-122"/>
                          <a:ea typeface="微软雅黑" panose="020B0503020204020204" pitchFamily="34" charset="-122"/>
                        </a:rPr>
                        <a:t>运动跟练结束时机</a:t>
                      </a:r>
                    </a:p>
                  </a:txBody>
                  <a:tcPr marL="68580" marR="68580" marT="0" marB="0" anchor="ctr"/>
                </a:tc>
                <a:tc>
                  <a:txBody>
                    <a:bodyPr/>
                    <a:lstStyle/>
                    <a:p>
                      <a:pPr marL="0" indent="0" algn="ctr">
                        <a:spcBef>
                          <a:spcPct val="0"/>
                        </a:spcBef>
                        <a:spcAft>
                          <a:spcPct val="0"/>
                        </a:spcAft>
                      </a:pPr>
                      <a:r>
                        <a:rPr lang="zh-CN" sz="1600" b="0" dirty="0">
                          <a:solidFill>
                            <a:srgbClr val="000000"/>
                          </a:solidFill>
                          <a:latin typeface="微软雅黑" panose="020B0503020204020204" pitchFamily="34" charset="-122"/>
                          <a:ea typeface="微软雅黑" panose="020B0503020204020204" pitchFamily="34" charset="-122"/>
                        </a:rPr>
                        <a:t>动态图片及视频</a:t>
                      </a:r>
                    </a:p>
                    <a:p>
                      <a:pPr marL="0" indent="0" algn="ctr">
                        <a:spcBef>
                          <a:spcPct val="0"/>
                        </a:spcBef>
                        <a:spcAft>
                          <a:spcPct val="0"/>
                        </a:spcAft>
                      </a:pPr>
                      <a:r>
                        <a:rPr lang="zh-CN" sz="1600" b="0" dirty="0">
                          <a:solidFill>
                            <a:srgbClr val="000000"/>
                          </a:solidFill>
                          <a:latin typeface="微软雅黑" panose="020B0503020204020204" pitchFamily="34" charset="-122"/>
                          <a:ea typeface="微软雅黑" panose="020B0503020204020204" pitchFamily="34" charset="-122"/>
                        </a:rPr>
                        <a:t>（包含积极情绪诱发图片及色彩刺激）</a:t>
                      </a:r>
                    </a:p>
                  </a:txBody>
                  <a:tcPr marL="68580" marR="68580" marT="0" marB="0" anchor="ctr"/>
                </a:tc>
                <a:tc>
                  <a:txBody>
                    <a:bodyPr/>
                    <a:lstStyle/>
                    <a:p>
                      <a:pPr algn="l">
                        <a:spcBef>
                          <a:spcPct val="0"/>
                        </a:spcBef>
                        <a:spcAft>
                          <a:spcPct val="0"/>
                        </a:spcAft>
                      </a:pPr>
                      <a:r>
                        <a:rPr lang="en-US" altLang="zh-CN" sz="1600" b="0" dirty="0">
                          <a:latin typeface="微软雅黑" panose="020B0503020204020204" pitchFamily="34" charset="-122"/>
                          <a:ea typeface="微软雅黑" panose="020B0503020204020204" pitchFamily="34" charset="-122"/>
                          <a:cs typeface="微软雅黑" panose="020B0503020204020204" pitchFamily="34" charset="-122"/>
                        </a:rPr>
                        <a:t>        </a:t>
                      </a:r>
                      <a:r>
                        <a:rPr lang="zh-CN" sz="1600" b="0" dirty="0">
                          <a:latin typeface="微软雅黑" panose="020B0503020204020204" pitchFamily="34" charset="-122"/>
                          <a:ea typeface="微软雅黑" panose="020B0503020204020204" pitchFamily="34" charset="-122"/>
                          <a:cs typeface="微软雅黑" panose="020B0503020204020204" pitchFamily="34" charset="-122"/>
                        </a:rPr>
                        <a:t>参照中国情绪材料情感图片系统设计动态图片内容，如卡通跳舞老人，关注图片的愉悦度，唤醒度，优势度。</a:t>
                      </a:r>
                    </a:p>
                    <a:p>
                      <a:pPr algn="l">
                        <a:spcBef>
                          <a:spcPct val="0"/>
                        </a:spcBef>
                        <a:spcAft>
                          <a:spcPct val="0"/>
                        </a:spcAft>
                      </a:pPr>
                      <a:r>
                        <a:rPr lang="zh-CN" sz="1600" b="0" dirty="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1600" b="0" dirty="0">
                          <a:latin typeface="微软雅黑" panose="020B0503020204020204" pitchFamily="34" charset="-122"/>
                          <a:ea typeface="微软雅黑" panose="020B0503020204020204" pitchFamily="34" charset="-122"/>
                          <a:cs typeface="微软雅黑" panose="020B0503020204020204" pitchFamily="34" charset="-122"/>
                        </a:rPr>
                        <a:t>       </a:t>
                      </a:r>
                      <a:r>
                        <a:rPr lang="zh-CN" sz="1600" b="0" dirty="0">
                          <a:latin typeface="微软雅黑" panose="020B0503020204020204" pitchFamily="34" charset="-122"/>
                          <a:ea typeface="微软雅黑" panose="020B0503020204020204" pitchFamily="34" charset="-122"/>
                          <a:cs typeface="微软雅黑" panose="020B0503020204020204" pitchFamily="34" charset="-122"/>
                        </a:rPr>
                        <a:t>颜色和形状能刺激视觉让老人感到欢愉，动态彩色反射球能引导老人视线随着影像移动、追踪；幻彩等有节律的闪动及规律的颜色变化有助于提高视觉专注能力。</a:t>
                      </a:r>
                      <a:endParaRPr lang="zh-CN"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endParaRPr>
                    </a:p>
                  </a:txBody>
                  <a:tcPr marL="68580" marR="68580" marT="0" marB="0" anchor="ctr"/>
                </a:tc>
                <a:extLst>
                  <a:ext uri="{0D108BD9-81ED-4DB2-BD59-A6C34878D82A}">
                    <a16:rowId xmlns:a16="http://schemas.microsoft.com/office/drawing/2014/main" val="10001"/>
                  </a:ext>
                </a:extLst>
              </a:tr>
              <a:tr h="881380">
                <a:tc>
                  <a:txBody>
                    <a:bodyPr/>
                    <a:lstStyle/>
                    <a:p>
                      <a:pPr marL="0" indent="0" algn="ctr">
                        <a:spcBef>
                          <a:spcPct val="0"/>
                        </a:spcBef>
                        <a:spcAft>
                          <a:spcPct val="0"/>
                        </a:spcAft>
                      </a:pPr>
                      <a:r>
                        <a:rPr lang="zh-CN" sz="1600" b="0" dirty="0">
                          <a:solidFill>
                            <a:srgbClr val="000000"/>
                          </a:solidFill>
                          <a:latin typeface="微软雅黑" panose="020B0503020204020204" pitchFamily="34" charset="-122"/>
                          <a:ea typeface="微软雅黑" panose="020B0503020204020204" pitchFamily="34" charset="-122"/>
                        </a:rPr>
                        <a:t>听觉</a:t>
                      </a:r>
                    </a:p>
                  </a:txBody>
                  <a:tcPr marL="68580" marR="68580" marT="0" marB="0" anchor="ctr">
                    <a:solidFill>
                      <a:schemeClr val="accent1">
                        <a:lumMod val="40000"/>
                        <a:lumOff val="60000"/>
                      </a:schemeClr>
                    </a:solidFill>
                  </a:tcPr>
                </a:tc>
                <a:tc>
                  <a:txBody>
                    <a:bodyPr/>
                    <a:lstStyle/>
                    <a:p>
                      <a:pPr marL="0" indent="0" algn="ctr">
                        <a:spcBef>
                          <a:spcPct val="0"/>
                        </a:spcBef>
                        <a:spcAft>
                          <a:spcPct val="0"/>
                        </a:spcAft>
                      </a:pPr>
                      <a:r>
                        <a:rPr lang="zh-CN" sz="1600" b="0" dirty="0">
                          <a:solidFill>
                            <a:srgbClr val="000000"/>
                          </a:solidFill>
                          <a:latin typeface="微软雅黑" panose="020B0503020204020204" pitchFamily="34" charset="-122"/>
                          <a:ea typeface="微软雅黑" panose="020B0503020204020204" pitchFamily="34" charset="-122"/>
                        </a:rPr>
                        <a:t>运动示范运动跟练运动分享</a:t>
                      </a:r>
                    </a:p>
                  </a:txBody>
                  <a:tcPr marL="68580" marR="68580" marT="0" marB="0" anchor="ctr"/>
                </a:tc>
                <a:tc>
                  <a:txBody>
                    <a:bodyPr/>
                    <a:lstStyle/>
                    <a:p>
                      <a:pPr marL="0" indent="0" algn="ctr">
                        <a:spcBef>
                          <a:spcPct val="0"/>
                        </a:spcBef>
                        <a:spcAft>
                          <a:spcPct val="0"/>
                        </a:spcAft>
                      </a:pPr>
                      <a:r>
                        <a:rPr lang="zh-CN"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提示音；节奏及配乐；激励</a:t>
                      </a:r>
                      <a:r>
                        <a:rPr lang="en-US" altLang="zh-CN"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播报声效；人声</a:t>
                      </a:r>
                    </a:p>
                  </a:txBody>
                  <a:tcPr marL="68580" marR="68580" marT="0" marB="0" anchor="ctr"/>
                </a:tc>
                <a:tc>
                  <a:txBody>
                    <a:bodyPr/>
                    <a:lstStyle/>
                    <a:p>
                      <a:pPr marL="0" indent="0" algn="l">
                        <a:spcBef>
                          <a:spcPct val="0"/>
                        </a:spcBef>
                        <a:spcAft>
                          <a:spcPct val="0"/>
                        </a:spcAft>
                      </a:pPr>
                      <a:r>
                        <a:rPr lang="en-US" altLang="zh-CN"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    </a:t>
                      </a:r>
                      <a:r>
                        <a:rPr lang="zh-CN"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提示音，各类声效等</a:t>
                      </a:r>
                      <a:r>
                        <a:rPr lang="zh-CN"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sym typeface="+mn-ea"/>
                        </a:rPr>
                        <a:t>，提供了多元化的听觉刺激，</a:t>
                      </a:r>
                      <a:r>
                        <a:rPr lang="zh-CN"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提高老人对声音的辨识度；节奏的律动、人声等可以提高老人听觉敏感度；激励</a:t>
                      </a:r>
                      <a:r>
                        <a:rPr lang="en-US" altLang="zh-CN"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600" b="0" dirty="0">
                          <a:solidFill>
                            <a:srgbClr val="000000"/>
                          </a:solidFill>
                          <a:latin typeface="微软雅黑" panose="020B0503020204020204" pitchFamily="34" charset="-122"/>
                          <a:ea typeface="微软雅黑" panose="020B0503020204020204" pitchFamily="34" charset="-122"/>
                          <a:cs typeface="微软雅黑" panose="020B0503020204020204" pitchFamily="34" charset="-122"/>
                        </a:rPr>
                        <a:t>播报声效等可以提起老人的兴趣，激发情感，提供正向回馈。</a:t>
                      </a:r>
                    </a:p>
                  </a:txBody>
                  <a:tcPr marL="68580" marR="68580" marT="0" marB="0" anchor="ctr"/>
                </a:tc>
                <a:extLst>
                  <a:ext uri="{0D108BD9-81ED-4DB2-BD59-A6C34878D82A}">
                    <a16:rowId xmlns:a16="http://schemas.microsoft.com/office/drawing/2014/main" val="10002"/>
                  </a:ext>
                </a:extLst>
              </a:tr>
              <a:tr h="1407795">
                <a:tc>
                  <a:txBody>
                    <a:bodyPr/>
                    <a:lstStyle/>
                    <a:p>
                      <a:pPr marL="0" indent="0" algn="ctr">
                        <a:spcBef>
                          <a:spcPct val="0"/>
                        </a:spcBef>
                        <a:spcAft>
                          <a:spcPct val="0"/>
                        </a:spcAft>
                      </a:pPr>
                      <a:r>
                        <a:rPr lang="zh-CN" sz="1600" b="0" dirty="0">
                          <a:solidFill>
                            <a:srgbClr val="000000"/>
                          </a:solidFill>
                          <a:latin typeface="微软雅黑" panose="020B0503020204020204" pitchFamily="34" charset="-122"/>
                          <a:ea typeface="微软雅黑" panose="020B0503020204020204" pitchFamily="34" charset="-122"/>
                        </a:rPr>
                        <a:t>运动觉</a:t>
                      </a:r>
                    </a:p>
                  </a:txBody>
                  <a:tcPr marL="68580" marR="68580" marT="0" marB="0" anchor="ctr">
                    <a:solidFill>
                      <a:schemeClr val="accent1">
                        <a:lumMod val="40000"/>
                        <a:lumOff val="60000"/>
                      </a:schemeClr>
                    </a:solidFill>
                  </a:tcPr>
                </a:tc>
                <a:tc>
                  <a:txBody>
                    <a:bodyPr/>
                    <a:lstStyle/>
                    <a:p>
                      <a:pPr marL="0" indent="0" algn="ctr">
                        <a:spcBef>
                          <a:spcPct val="0"/>
                        </a:spcBef>
                        <a:spcAft>
                          <a:spcPct val="0"/>
                        </a:spcAft>
                      </a:pPr>
                      <a:r>
                        <a:rPr lang="zh-CN" sz="1600" b="0" dirty="0">
                          <a:solidFill>
                            <a:srgbClr val="000000"/>
                          </a:solidFill>
                          <a:latin typeface="微软雅黑" panose="020B0503020204020204" pitchFamily="34" charset="-122"/>
                          <a:ea typeface="微软雅黑" panose="020B0503020204020204" pitchFamily="34" charset="-122"/>
                        </a:rPr>
                        <a:t>运动跟练</a:t>
                      </a:r>
                    </a:p>
                  </a:txBody>
                  <a:tcPr marL="68580" marR="68580" marT="0" marB="0" anchor="ctr"/>
                </a:tc>
                <a:tc>
                  <a:txBody>
                    <a:bodyPr/>
                    <a:lstStyle/>
                    <a:p>
                      <a:pPr marL="0" indent="0" algn="ctr">
                        <a:spcBef>
                          <a:spcPct val="0"/>
                        </a:spcBef>
                        <a:spcAft>
                          <a:spcPct val="0"/>
                        </a:spcAft>
                      </a:pPr>
                      <a:r>
                        <a:rPr lang="zh-CN" sz="1600" b="0" dirty="0">
                          <a:solidFill>
                            <a:srgbClr val="000000"/>
                          </a:solidFill>
                          <a:latin typeface="微软雅黑" panose="020B0503020204020204" pitchFamily="34" charset="-122"/>
                          <a:ea typeface="微软雅黑" panose="020B0503020204020204" pitchFamily="34" charset="-122"/>
                        </a:rPr>
                        <a:t>任务现实导向</a:t>
                      </a:r>
                    </a:p>
                    <a:p>
                      <a:pPr marL="0" indent="0" algn="ctr">
                        <a:spcBef>
                          <a:spcPct val="0"/>
                        </a:spcBef>
                        <a:spcAft>
                          <a:spcPct val="0"/>
                        </a:spcAft>
                      </a:pPr>
                      <a:r>
                        <a:rPr lang="zh-CN" sz="1600" b="0" dirty="0">
                          <a:solidFill>
                            <a:srgbClr val="000000"/>
                          </a:solidFill>
                          <a:latin typeface="微软雅黑" panose="020B0503020204020204" pitchFamily="34" charset="-122"/>
                          <a:ea typeface="微软雅黑" panose="020B0503020204020204" pitchFamily="34" charset="-122"/>
                        </a:rPr>
                        <a:t>训练</a:t>
                      </a:r>
                    </a:p>
                  </a:txBody>
                  <a:tcPr marL="68580" marR="68580" marT="0" marB="0" anchor="ctr"/>
                </a:tc>
                <a:tc>
                  <a:txBody>
                    <a:bodyPr/>
                    <a:lstStyle/>
                    <a:p>
                      <a:pPr marL="0" indent="266700" algn="l">
                        <a:spcBef>
                          <a:spcPct val="0"/>
                        </a:spcBef>
                        <a:spcAft>
                          <a:spcPct val="0"/>
                        </a:spcAft>
                      </a:pPr>
                      <a:r>
                        <a:rPr lang="zh-CN" sz="1600" b="0" dirty="0">
                          <a:solidFill>
                            <a:srgbClr val="000000"/>
                          </a:solidFill>
                          <a:latin typeface="微软雅黑" panose="020B0503020204020204" pitchFamily="34" charset="-122"/>
                          <a:ea typeface="微软雅黑" panose="020B0503020204020204" pitchFamily="34" charset="-122"/>
                        </a:rPr>
                        <a:t>明确设置或者强调运动任务：包括拧毛巾、捏握力球、举水瓶、步行、椅子起身、跨越障碍物、走八字、腿部拉伸、向上伸张手臂等任务目标，激发轻度认知障碍老人的训练动机、强化运动技能，提升生活能力。</a:t>
                      </a:r>
                    </a:p>
                  </a:txBody>
                  <a:tcPr marL="68580" marR="68580" marT="0" marB="0" anchor="ctr"/>
                </a:tc>
                <a:extLst>
                  <a:ext uri="{0D108BD9-81ED-4DB2-BD59-A6C34878D82A}">
                    <a16:rowId xmlns:a16="http://schemas.microsoft.com/office/drawing/2014/main" val="10003"/>
                  </a:ext>
                </a:extLst>
              </a:tr>
            </a:tbl>
          </a:graphicData>
        </a:graphic>
      </p:graphicFrame>
      <p:graphicFrame>
        <p:nvGraphicFramePr>
          <p:cNvPr id="4" name="表格 3"/>
          <p:cNvGraphicFramePr/>
          <p:nvPr/>
        </p:nvGraphicFramePr>
        <p:xfrm>
          <a:off x="5673090" y="5080000"/>
          <a:ext cx="260350" cy="274320"/>
        </p:xfrm>
        <a:graphic>
          <a:graphicData uri="http://schemas.openxmlformats.org/drawingml/2006/table">
            <a:tbl>
              <a:tblPr/>
              <a:tblGrid>
                <a:gridCol w="5207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tblGrid>
              <a:tr h="0">
                <a:tc>
                  <a:txBody>
                    <a:bodyPr/>
                    <a:lstStyle/>
                    <a:p>
                      <a:endParaRPr sz="1100" dirty="0"/>
                    </a:p>
                  </a:txBody>
                  <a:tcPr marL="0" marR="0" marT="0" marB="0" anchor="ctr">
                    <a:lnL>
                      <a:noFill/>
                    </a:lnL>
                    <a:lnR>
                      <a:noFill/>
                    </a:lnR>
                    <a:lnT>
                      <a:noFill/>
                    </a:lnT>
                    <a:lnB>
                      <a:noFill/>
                    </a:lnB>
                    <a:noFill/>
                  </a:tcPr>
                </a:tc>
                <a:tc>
                  <a:txBody>
                    <a:bodyPr/>
                    <a:lstStyle/>
                    <a:p>
                      <a:endParaRPr dirty="0"/>
                    </a:p>
                  </a:txBody>
                  <a:tcPr marL="0" marR="0" marT="0" marB="0" anchor="ctr">
                    <a:lnL>
                      <a:noFill/>
                    </a:lnL>
                    <a:lnR>
                      <a:noFill/>
                    </a:lnR>
                    <a:lnT>
                      <a:noFill/>
                    </a:lnT>
                    <a:lnB>
                      <a:noFill/>
                    </a:lnB>
                    <a:noFill/>
                  </a:tcPr>
                </a:tc>
                <a:extLst>
                  <a:ext uri="{0D108BD9-81ED-4DB2-BD59-A6C34878D82A}">
                    <a16:rowId xmlns:a16="http://schemas.microsoft.com/office/drawing/2014/main" val="10000"/>
                  </a:ext>
                </a:extLst>
              </a:tr>
            </a:tbl>
          </a:graphicData>
        </a:graphic>
      </p:graphicFrame>
      <p:sp>
        <p:nvSpPr>
          <p:cNvPr id="2" name="标题 1"/>
          <p:cNvSpPr>
            <a:spLocks noGrp="1"/>
          </p:cNvSpPr>
          <p:nvPr/>
        </p:nvSpPr>
        <p:spPr>
          <a:xfrm>
            <a:off x="669011" y="1218355"/>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algn="ctr"/>
            <a:r>
              <a:rPr lang="zh-CN" altLang="en-US" sz="2800" b="1" dirty="0">
                <a:solidFill>
                  <a:schemeClr val="accent1">
                    <a:lumMod val="75000"/>
                  </a:schemeClr>
                </a:solidFill>
                <a:sym typeface="+mn-ea"/>
              </a:rPr>
              <a:t>结构规划</a:t>
            </a:r>
            <a:r>
              <a:rPr lang="en-US" altLang="zh-CN" sz="2800" b="1" dirty="0">
                <a:solidFill>
                  <a:schemeClr val="accent1">
                    <a:lumMod val="75000"/>
                  </a:schemeClr>
                </a:solidFill>
                <a:sym typeface="+mn-ea"/>
              </a:rPr>
              <a:t>2</a:t>
            </a:r>
            <a:r>
              <a:rPr lang="zh-CN" altLang="en-US" sz="2800" b="1" dirty="0">
                <a:solidFill>
                  <a:schemeClr val="accent1">
                    <a:lumMod val="75000"/>
                  </a:schemeClr>
                </a:solidFill>
                <a:sym typeface="+mn-ea"/>
              </a:rPr>
              <a:t>：</a:t>
            </a:r>
            <a:r>
              <a:rPr lang="zh-CN" altLang="en-US" sz="2800" b="1" dirty="0">
                <a:solidFill>
                  <a:schemeClr val="accent1">
                    <a:lumMod val="75000"/>
                  </a:schemeClr>
                </a:solidFill>
              </a:rPr>
              <a:t>多模态感官刺激手段的运用</a:t>
            </a:r>
          </a:p>
        </p:txBody>
      </p:sp>
      <p:sp>
        <p:nvSpPr>
          <p:cNvPr id="5" name="矩形 4"/>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1" name="图示 10"/>
          <p:cNvGraphicFramePr/>
          <p:nvPr/>
        </p:nvGraphicFramePr>
        <p:xfrm>
          <a:off x="720049" y="226980"/>
          <a:ext cx="9283850" cy="5437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灯片编号占位符 11">
            <a:extLst>
              <a:ext uri="{FF2B5EF4-FFF2-40B4-BE49-F238E27FC236}">
                <a16:creationId xmlns:a16="http://schemas.microsoft.com/office/drawing/2014/main" id="{DB831AFD-E36B-E711-12F6-44287A04CC33}"/>
              </a:ext>
            </a:extLst>
          </p:cNvPr>
          <p:cNvSpPr>
            <a:spLocks noGrp="1"/>
          </p:cNvSpPr>
          <p:nvPr>
            <p:ph type="sldNum" sz="quarter" idx="12"/>
          </p:nvPr>
        </p:nvSpPr>
        <p:spPr/>
        <p:txBody>
          <a:bodyPr/>
          <a:lstStyle/>
          <a:p>
            <a:fld id="{49AE70B2-8BF9-45C0-BB95-33D1B9D3A854}" type="slidenum">
              <a:rPr lang="zh-CN" altLang="en-US" smtClean="0"/>
              <a:t>24</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视觉"/>
          <p:cNvPicPr>
            <a:picLocks noChangeAspect="1"/>
          </p:cNvPicPr>
          <p:nvPr/>
        </p:nvPicPr>
        <p:blipFill>
          <a:blip r:embed="rId19"/>
          <a:stretch>
            <a:fillRect/>
          </a:stretch>
        </p:blipFill>
        <p:spPr>
          <a:xfrm>
            <a:off x="2604442" y="2132450"/>
            <a:ext cx="1777365" cy="3832225"/>
          </a:xfrm>
          <a:prstGeom prst="rect">
            <a:avLst/>
          </a:prstGeom>
        </p:spPr>
      </p:pic>
      <p:sp>
        <p:nvSpPr>
          <p:cNvPr id="41" name="圆角矩形 9"/>
          <p:cNvSpPr/>
          <p:nvPr>
            <p:custDataLst>
              <p:tags r:id="rId2"/>
            </p:custDataLst>
          </p:nvPr>
        </p:nvSpPr>
        <p:spPr>
          <a:xfrm>
            <a:off x="5374281" y="2646716"/>
            <a:ext cx="6170238" cy="745452"/>
          </a:xfrm>
          <a:prstGeom prst="roundRect">
            <a:avLst>
              <a:gd name="adj" fmla="val 50000"/>
            </a:avLst>
          </a:prstGeom>
          <a:solidFill>
            <a:schemeClr val="tx1">
              <a:lumMod val="40000"/>
              <a:lumOff val="6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latin typeface="+mn-ea"/>
              <a:sym typeface="+mn-ea"/>
            </a:endParaRPr>
          </a:p>
        </p:txBody>
      </p:sp>
      <p:sp>
        <p:nvSpPr>
          <p:cNvPr id="72" name="圆角矩形 71"/>
          <p:cNvSpPr/>
          <p:nvPr>
            <p:custDataLst>
              <p:tags r:id="rId3"/>
            </p:custDataLst>
          </p:nvPr>
        </p:nvSpPr>
        <p:spPr>
          <a:xfrm flipH="1">
            <a:off x="5525772" y="2756516"/>
            <a:ext cx="1277575" cy="52629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algn="ctr">
              <a:spcBef>
                <a:spcPct val="0"/>
              </a:spcBef>
              <a:spcAft>
                <a:spcPct val="0"/>
              </a:spcAft>
            </a:pPr>
            <a:r>
              <a:rPr lang="zh-CN" altLang="en-US" b="1" dirty="0">
                <a:solidFill>
                  <a:schemeClr val="lt1"/>
                </a:solidFill>
                <a:latin typeface="+mn-ea"/>
                <a:cs typeface="+mn-ea"/>
                <a:sym typeface="+mn-ea"/>
              </a:rPr>
              <a:t>视觉</a:t>
            </a:r>
          </a:p>
        </p:txBody>
      </p:sp>
      <p:sp>
        <p:nvSpPr>
          <p:cNvPr id="13" name="矩形 12"/>
          <p:cNvSpPr/>
          <p:nvPr>
            <p:custDataLst>
              <p:tags r:id="rId4"/>
            </p:custDataLst>
          </p:nvPr>
        </p:nvSpPr>
        <p:spPr>
          <a:xfrm>
            <a:off x="6911975" y="2667635"/>
            <a:ext cx="4283710" cy="631825"/>
          </a:xfrm>
          <a:prstGeom prst="rect">
            <a:avLst/>
          </a:prstGeom>
          <a:noFill/>
        </p:spPr>
        <p:txBody>
          <a:bodyPr wrap="square" lIns="0" tIns="0" rIns="0" bIns="0" rtlCol="0" anchor="ctr" anchorCtr="0">
            <a:noAutofit/>
          </a:bodyPr>
          <a:lstStyle/>
          <a:p>
            <a:pPr>
              <a:lnSpc>
                <a:spcPct val="150000"/>
              </a:lnSpc>
              <a:spcBef>
                <a:spcPct val="0"/>
              </a:spcBef>
              <a:spcAft>
                <a:spcPct val="0"/>
              </a:spcAft>
            </a:pPr>
            <a:r>
              <a:rPr lang="zh-CN" altLang="en-US" sz="1600" dirty="0">
                <a:solidFill>
                  <a:schemeClr val="tx1">
                    <a:lumMod val="85000"/>
                    <a:lumOff val="15000"/>
                  </a:schemeClr>
                </a:solidFill>
                <a:latin typeface="+mn-ea"/>
                <a:cs typeface="+mn-ea"/>
              </a:rPr>
              <a:t>刺激视觉让老人感到欢愉，提高视觉专注能力。</a:t>
            </a:r>
          </a:p>
        </p:txBody>
      </p:sp>
      <p:sp>
        <p:nvSpPr>
          <p:cNvPr id="14" name="圆角矩形 9"/>
          <p:cNvSpPr/>
          <p:nvPr>
            <p:custDataLst>
              <p:tags r:id="rId5"/>
            </p:custDataLst>
          </p:nvPr>
        </p:nvSpPr>
        <p:spPr>
          <a:xfrm>
            <a:off x="5374281" y="3781862"/>
            <a:ext cx="6170238" cy="745452"/>
          </a:xfrm>
          <a:prstGeom prst="roundRect">
            <a:avLst>
              <a:gd name="adj" fmla="val 50000"/>
            </a:avLst>
          </a:prstGeom>
          <a:solidFill>
            <a:schemeClr val="tx1">
              <a:lumMod val="40000"/>
              <a:lumOff val="6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solidFill>
                <a:schemeClr val="lt1"/>
              </a:solidFill>
              <a:latin typeface="+mn-ea"/>
              <a:sym typeface="+mn-ea"/>
            </a:endParaRPr>
          </a:p>
        </p:txBody>
      </p:sp>
      <p:sp>
        <p:nvSpPr>
          <p:cNvPr id="15" name="圆角矩形 14"/>
          <p:cNvSpPr/>
          <p:nvPr>
            <p:custDataLst>
              <p:tags r:id="rId6"/>
            </p:custDataLst>
          </p:nvPr>
        </p:nvSpPr>
        <p:spPr>
          <a:xfrm flipH="1">
            <a:off x="5525772" y="3891661"/>
            <a:ext cx="1277575" cy="52629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spcBef>
                <a:spcPct val="0"/>
              </a:spcBef>
              <a:spcAft>
                <a:spcPct val="0"/>
              </a:spcAft>
              <a:buClrTx/>
              <a:buSzTx/>
              <a:buFontTx/>
            </a:pPr>
            <a:r>
              <a:rPr lang="zh-CN" altLang="en-US" b="1">
                <a:solidFill>
                  <a:schemeClr val="lt1"/>
                </a:solidFill>
                <a:latin typeface="+mn-ea"/>
                <a:cs typeface="+mn-ea"/>
                <a:sym typeface="+mn-ea"/>
              </a:rPr>
              <a:t>听觉</a:t>
            </a:r>
          </a:p>
        </p:txBody>
      </p:sp>
      <p:sp>
        <p:nvSpPr>
          <p:cNvPr id="16" name="矩形 15"/>
          <p:cNvSpPr/>
          <p:nvPr>
            <p:custDataLst>
              <p:tags r:id="rId7"/>
            </p:custDataLst>
          </p:nvPr>
        </p:nvSpPr>
        <p:spPr>
          <a:xfrm>
            <a:off x="6955230" y="3838826"/>
            <a:ext cx="4218288" cy="631554"/>
          </a:xfrm>
          <a:prstGeom prst="rect">
            <a:avLst/>
          </a:prstGeom>
          <a:noFill/>
        </p:spPr>
        <p:txBody>
          <a:bodyPr wrap="square" lIns="0" tIns="0" rIns="0" bIns="0" rtlCol="0" anchor="ctr" anchorCtr="0">
            <a:noAutofit/>
          </a:bodyPr>
          <a:lstStyle/>
          <a:p>
            <a:pPr>
              <a:lnSpc>
                <a:spcPct val="150000"/>
              </a:lnSpc>
              <a:spcBef>
                <a:spcPct val="0"/>
              </a:spcBef>
              <a:spcAft>
                <a:spcPct val="0"/>
              </a:spcAft>
            </a:pPr>
            <a:r>
              <a:rPr lang="zh-CN" altLang="en-US" sz="1600" dirty="0">
                <a:solidFill>
                  <a:schemeClr val="tx1">
                    <a:lumMod val="85000"/>
                    <a:lumOff val="15000"/>
                  </a:schemeClr>
                </a:solidFill>
                <a:latin typeface="+mn-ea"/>
                <a:cs typeface="+mn-ea"/>
              </a:rPr>
              <a:t>提示音，运动音乐等听觉刺激训练</a:t>
            </a:r>
            <a:r>
              <a:rPr lang="zh-CN" altLang="en-US" sz="1600" dirty="0">
                <a:solidFill>
                  <a:schemeClr val="tx1">
                    <a:lumMod val="85000"/>
                    <a:lumOff val="15000"/>
                  </a:schemeClr>
                </a:solidFill>
                <a:latin typeface="+mn-ea"/>
                <a:cs typeface="+mn-ea"/>
                <a:sym typeface="+mn-ea"/>
              </a:rPr>
              <a:t>提供了多元化的听觉刺激，</a:t>
            </a:r>
            <a:r>
              <a:rPr lang="zh-CN" altLang="en-US" sz="1600" dirty="0">
                <a:solidFill>
                  <a:schemeClr val="tx1">
                    <a:lumMod val="85000"/>
                    <a:lumOff val="15000"/>
                  </a:schemeClr>
                </a:solidFill>
                <a:latin typeface="+mn-ea"/>
                <a:cs typeface="+mn-ea"/>
              </a:rPr>
              <a:t>提高老人对声音的辨识度，</a:t>
            </a:r>
          </a:p>
        </p:txBody>
      </p:sp>
      <p:sp>
        <p:nvSpPr>
          <p:cNvPr id="17" name="圆角矩形 16"/>
          <p:cNvSpPr/>
          <p:nvPr>
            <p:custDataLst>
              <p:tags r:id="rId8"/>
            </p:custDataLst>
          </p:nvPr>
        </p:nvSpPr>
        <p:spPr>
          <a:xfrm>
            <a:off x="5374281" y="4917007"/>
            <a:ext cx="6170238" cy="745452"/>
          </a:xfrm>
          <a:prstGeom prst="roundRect">
            <a:avLst>
              <a:gd name="adj" fmla="val 50000"/>
            </a:avLst>
          </a:prstGeom>
          <a:solidFill>
            <a:schemeClr val="tx1">
              <a:lumMod val="40000"/>
              <a:lumOff val="60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algn="ctr"/>
            <a:endParaRPr lang="zh-CN" altLang="en-US">
              <a:solidFill>
                <a:schemeClr val="lt1"/>
              </a:solidFill>
              <a:latin typeface="+mn-ea"/>
              <a:sym typeface="+mn-ea"/>
            </a:endParaRPr>
          </a:p>
        </p:txBody>
      </p:sp>
      <p:sp>
        <p:nvSpPr>
          <p:cNvPr id="18" name="圆角矩形 17"/>
          <p:cNvSpPr/>
          <p:nvPr>
            <p:custDataLst>
              <p:tags r:id="rId9"/>
            </p:custDataLst>
          </p:nvPr>
        </p:nvSpPr>
        <p:spPr>
          <a:xfrm flipH="1">
            <a:off x="5525772" y="5026807"/>
            <a:ext cx="1277575" cy="52629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spcBef>
                <a:spcPct val="0"/>
              </a:spcBef>
              <a:spcAft>
                <a:spcPct val="0"/>
              </a:spcAft>
              <a:buClrTx/>
              <a:buSzTx/>
              <a:buFontTx/>
            </a:pPr>
            <a:r>
              <a:rPr lang="zh-CN" altLang="en-US" b="1">
                <a:solidFill>
                  <a:schemeClr val="lt1"/>
                </a:solidFill>
                <a:latin typeface="+mn-ea"/>
                <a:cs typeface="+mn-ea"/>
                <a:sym typeface="+mn-ea"/>
              </a:rPr>
              <a:t>运动觉</a:t>
            </a:r>
          </a:p>
        </p:txBody>
      </p:sp>
      <p:sp>
        <p:nvSpPr>
          <p:cNvPr id="19" name="矩形 18"/>
          <p:cNvSpPr/>
          <p:nvPr>
            <p:custDataLst>
              <p:tags r:id="rId10"/>
            </p:custDataLst>
          </p:nvPr>
        </p:nvSpPr>
        <p:spPr>
          <a:xfrm>
            <a:off x="6955230" y="4973971"/>
            <a:ext cx="4218288" cy="631554"/>
          </a:xfrm>
          <a:prstGeom prst="rect">
            <a:avLst/>
          </a:prstGeom>
          <a:noFill/>
        </p:spPr>
        <p:txBody>
          <a:bodyPr wrap="square" lIns="0" tIns="0" rIns="0" bIns="0" rtlCol="0" anchor="ctr" anchorCtr="0">
            <a:noAutofit/>
          </a:bodyPr>
          <a:lstStyle/>
          <a:p>
            <a:pPr>
              <a:lnSpc>
                <a:spcPct val="150000"/>
              </a:lnSpc>
              <a:spcBef>
                <a:spcPct val="0"/>
              </a:spcBef>
              <a:spcAft>
                <a:spcPct val="0"/>
              </a:spcAft>
            </a:pPr>
            <a:r>
              <a:rPr lang="zh-CN" altLang="en-US" sz="1600" dirty="0">
                <a:solidFill>
                  <a:schemeClr val="tx1">
                    <a:lumMod val="85000"/>
                    <a:lumOff val="15000"/>
                  </a:schemeClr>
                </a:solidFill>
                <a:latin typeface="+mn-ea"/>
                <a:cs typeface="+mn-ea"/>
              </a:rPr>
              <a:t>激发轻度认知障碍老人的训练动机、强化运动技能，提升生活能力。</a:t>
            </a:r>
          </a:p>
        </p:txBody>
      </p:sp>
      <p:cxnSp>
        <p:nvCxnSpPr>
          <p:cNvPr id="20" name="直接连接符 19"/>
          <p:cNvCxnSpPr/>
          <p:nvPr>
            <p:custDataLst>
              <p:tags r:id="rId11"/>
            </p:custDataLst>
          </p:nvPr>
        </p:nvCxnSpPr>
        <p:spPr>
          <a:xfrm>
            <a:off x="5104736" y="3193650"/>
            <a:ext cx="0" cy="786460"/>
          </a:xfrm>
          <a:prstGeom prst="line">
            <a:avLst/>
          </a:prstGeom>
          <a:ln w="19050">
            <a:solidFill>
              <a:schemeClr val="tx1">
                <a:lumMod val="40000"/>
                <a:lumOff val="60000"/>
                <a:alpha val="20000"/>
              </a:schemeClr>
            </a:solidFill>
          </a:ln>
        </p:spPr>
        <p:style>
          <a:lnRef idx="1">
            <a:schemeClr val="accent1"/>
          </a:lnRef>
          <a:fillRef idx="0">
            <a:schemeClr val="accent1"/>
          </a:fillRef>
          <a:effectRef idx="0">
            <a:schemeClr val="accent1"/>
          </a:effectRef>
          <a:fontRef idx="minor">
            <a:schemeClr val="tx1"/>
          </a:fontRef>
        </p:style>
      </p:cxnSp>
      <p:sp>
        <p:nvSpPr>
          <p:cNvPr id="21" name="序号"/>
          <p:cNvSpPr/>
          <p:nvPr>
            <p:custDataLst>
              <p:tags r:id="rId12"/>
            </p:custDataLst>
          </p:nvPr>
        </p:nvSpPr>
        <p:spPr>
          <a:xfrm>
            <a:off x="4930130" y="2845264"/>
            <a:ext cx="348685" cy="348685"/>
          </a:xfrm>
          <a:prstGeom prst="ellipse">
            <a:avLst/>
          </a:prstGeom>
          <a:solidFill>
            <a:schemeClr val="tx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en-US" altLang="zh-CN" dirty="0">
                <a:solidFill>
                  <a:schemeClr val="tx1">
                    <a:lumMod val="75000"/>
                    <a:lumOff val="25000"/>
                  </a:schemeClr>
                </a:solidFill>
                <a:latin typeface="+mn-ea"/>
                <a:cs typeface="+mn-ea"/>
                <a:sym typeface="+mn-ea"/>
              </a:rPr>
              <a:t>1</a:t>
            </a:r>
          </a:p>
        </p:txBody>
      </p:sp>
      <p:sp>
        <p:nvSpPr>
          <p:cNvPr id="22" name="序号"/>
          <p:cNvSpPr/>
          <p:nvPr>
            <p:custDataLst>
              <p:tags r:id="rId13"/>
            </p:custDataLst>
          </p:nvPr>
        </p:nvSpPr>
        <p:spPr>
          <a:xfrm>
            <a:off x="4930130" y="3980409"/>
            <a:ext cx="348685" cy="348685"/>
          </a:xfrm>
          <a:prstGeom prst="ellipse">
            <a:avLst/>
          </a:prstGeom>
          <a:solidFill>
            <a:schemeClr val="tx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lvl="0" algn="ctr">
              <a:spcBef>
                <a:spcPct val="0"/>
              </a:spcBef>
              <a:spcAft>
                <a:spcPct val="0"/>
              </a:spcAft>
              <a:buClrTx/>
              <a:buSzTx/>
              <a:buFontTx/>
            </a:pPr>
            <a:r>
              <a:rPr lang="en-US" altLang="zh-CN">
                <a:solidFill>
                  <a:schemeClr val="tx1">
                    <a:lumMod val="75000"/>
                    <a:lumOff val="25000"/>
                  </a:schemeClr>
                </a:solidFill>
                <a:latin typeface="+mn-ea"/>
                <a:cs typeface="+mn-ea"/>
                <a:sym typeface="+mn-ea"/>
              </a:rPr>
              <a:t>2</a:t>
            </a:r>
          </a:p>
        </p:txBody>
      </p:sp>
      <p:sp>
        <p:nvSpPr>
          <p:cNvPr id="23" name="序号"/>
          <p:cNvSpPr/>
          <p:nvPr>
            <p:custDataLst>
              <p:tags r:id="rId14"/>
            </p:custDataLst>
          </p:nvPr>
        </p:nvSpPr>
        <p:spPr>
          <a:xfrm>
            <a:off x="4930130" y="5115555"/>
            <a:ext cx="348685" cy="348685"/>
          </a:xfrm>
          <a:prstGeom prst="ellipse">
            <a:avLst/>
          </a:prstGeom>
          <a:solidFill>
            <a:schemeClr val="tx1">
              <a:lumMod val="75000"/>
              <a:lumOff val="25000"/>
              <a:alpha val="1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numCol="1" spcCol="0" rtlCol="0" fromWordArt="0" anchor="ctr" anchorCtr="0" forceAA="0" compatLnSpc="1">
            <a:noAutofit/>
          </a:bodyPr>
          <a:lstStyle/>
          <a:p>
            <a:pPr algn="ctr">
              <a:spcBef>
                <a:spcPct val="0"/>
              </a:spcBef>
              <a:spcAft>
                <a:spcPct val="0"/>
              </a:spcAft>
            </a:pPr>
            <a:r>
              <a:rPr lang="en-US" altLang="zh-CN">
                <a:solidFill>
                  <a:schemeClr val="tx1">
                    <a:lumMod val="75000"/>
                    <a:lumOff val="25000"/>
                  </a:schemeClr>
                </a:solidFill>
                <a:latin typeface="+mn-ea"/>
                <a:cs typeface="+mn-ea"/>
                <a:sym typeface="+mn-ea"/>
              </a:rPr>
              <a:t>3</a:t>
            </a:r>
          </a:p>
        </p:txBody>
      </p:sp>
      <p:cxnSp>
        <p:nvCxnSpPr>
          <p:cNvPr id="24" name="直接连接符 23"/>
          <p:cNvCxnSpPr/>
          <p:nvPr>
            <p:custDataLst>
              <p:tags r:id="rId15"/>
            </p:custDataLst>
          </p:nvPr>
        </p:nvCxnSpPr>
        <p:spPr>
          <a:xfrm>
            <a:off x="5104736" y="4328796"/>
            <a:ext cx="0" cy="786460"/>
          </a:xfrm>
          <a:prstGeom prst="line">
            <a:avLst/>
          </a:prstGeom>
          <a:ln w="19050">
            <a:solidFill>
              <a:schemeClr val="tx1">
                <a:lumMod val="40000"/>
                <a:lumOff val="60000"/>
                <a:alpha val="20000"/>
              </a:schemeClr>
            </a:solidFill>
          </a:ln>
        </p:spPr>
        <p:style>
          <a:lnRef idx="1">
            <a:schemeClr val="accent1"/>
          </a:lnRef>
          <a:fillRef idx="0">
            <a:schemeClr val="accent1"/>
          </a:fillRef>
          <a:effectRef idx="0">
            <a:schemeClr val="accent1"/>
          </a:effectRef>
          <a:fontRef idx="minor">
            <a:schemeClr val="tx1"/>
          </a:fontRef>
        </p:style>
      </p:cxnSp>
      <p:pic>
        <p:nvPicPr>
          <p:cNvPr id="25" name="图片 24" descr="不能完成"/>
          <p:cNvPicPr>
            <a:picLocks noChangeAspect="1"/>
          </p:cNvPicPr>
          <p:nvPr/>
        </p:nvPicPr>
        <p:blipFill>
          <a:blip r:embed="rId20"/>
          <a:stretch>
            <a:fillRect/>
          </a:stretch>
        </p:blipFill>
        <p:spPr>
          <a:xfrm>
            <a:off x="576252" y="2132450"/>
            <a:ext cx="1777366" cy="3832225"/>
          </a:xfrm>
          <a:prstGeom prst="rect">
            <a:avLst/>
          </a:prstGeom>
        </p:spPr>
      </p:pic>
      <p:cxnSp>
        <p:nvCxnSpPr>
          <p:cNvPr id="26" name="直接箭头连接符 25"/>
          <p:cNvCxnSpPr>
            <a:endCxn id="21" idx="2"/>
          </p:cNvCxnSpPr>
          <p:nvPr/>
        </p:nvCxnSpPr>
        <p:spPr>
          <a:xfrm flipV="1">
            <a:off x="2353617" y="3019607"/>
            <a:ext cx="2576513" cy="1309189"/>
          </a:xfrm>
          <a:prstGeom prst="straightConnector1">
            <a:avLst/>
          </a:prstGeom>
          <a:ln w="12700" cap="flat" cmpd="sng" algn="ctr">
            <a:solidFill>
              <a:schemeClr val="tx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27" name="直接箭头连接符 26"/>
          <p:cNvCxnSpPr>
            <a:endCxn id="22" idx="2"/>
          </p:cNvCxnSpPr>
          <p:nvPr/>
        </p:nvCxnSpPr>
        <p:spPr>
          <a:xfrm flipV="1">
            <a:off x="2353617" y="4154752"/>
            <a:ext cx="2576513" cy="174044"/>
          </a:xfrm>
          <a:prstGeom prst="straightConnector1">
            <a:avLst/>
          </a:prstGeom>
          <a:ln w="12700" cap="flat" cmpd="sng" algn="ctr">
            <a:solidFill>
              <a:schemeClr val="tx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cxnSp>
        <p:nvCxnSpPr>
          <p:cNvPr id="28" name="直接箭头连接符 27"/>
          <p:cNvCxnSpPr>
            <a:endCxn id="23" idx="2"/>
          </p:cNvCxnSpPr>
          <p:nvPr/>
        </p:nvCxnSpPr>
        <p:spPr>
          <a:xfrm>
            <a:off x="4072562" y="2873495"/>
            <a:ext cx="857885" cy="2416175"/>
          </a:xfrm>
          <a:prstGeom prst="straightConnector1">
            <a:avLst/>
          </a:prstGeom>
          <a:ln w="12700" cap="flat" cmpd="sng" algn="ctr">
            <a:solidFill>
              <a:schemeClr val="tx1"/>
            </a:solidFill>
            <a:prstDash val="dash"/>
            <a:miter lim="800000"/>
            <a:tailEnd type="arrow" w="med" len="med"/>
          </a:ln>
        </p:spPr>
        <p:style>
          <a:lnRef idx="0">
            <a:schemeClr val="accent1"/>
          </a:lnRef>
          <a:fillRef idx="0">
            <a:srgbClr val="FFFFFF"/>
          </a:fillRef>
          <a:effectRef idx="0">
            <a:srgbClr val="FFFFFF"/>
          </a:effectRef>
          <a:fontRef idx="minor">
            <a:schemeClr val="tx1"/>
          </a:fontRef>
        </p:style>
      </p:cxnSp>
      <p:pic>
        <p:nvPicPr>
          <p:cNvPr id="3" name="14a67a904bac1d351e2fc3ec12c47ff4">
            <a:hlinkClick r:id="" action="ppaction://media"/>
          </p:cNvPr>
          <p:cNvPicPr>
            <a:picLocks noChangeAspect="1"/>
          </p:cNvPicPr>
          <p:nvPr>
            <a:videoFile r:link="rId17"/>
            <p:extLst>
              <p:ext uri="{DAA4B4D4-6D71-4841-9C94-3DE7FCFB9230}">
                <p14:media xmlns:p14="http://schemas.microsoft.com/office/powerpoint/2010/main" r:embed="rId16"/>
              </p:ext>
            </p:extLst>
          </p:nvPr>
        </p:nvPicPr>
        <p:blipFill>
          <a:blip r:embed="rId21"/>
          <a:srcRect b="5040"/>
          <a:stretch>
            <a:fillRect/>
          </a:stretch>
        </p:blipFill>
        <p:spPr>
          <a:xfrm>
            <a:off x="990696" y="3633627"/>
            <a:ext cx="973035" cy="923994"/>
          </a:xfrm>
          <a:prstGeom prst="rect">
            <a:avLst/>
          </a:prstGeom>
        </p:spPr>
      </p:pic>
      <p:sp>
        <p:nvSpPr>
          <p:cNvPr id="38" name="矩形 37"/>
          <p:cNvSpPr/>
          <p:nvPr/>
        </p:nvSpPr>
        <p:spPr>
          <a:xfrm>
            <a:off x="990696" y="3633627"/>
            <a:ext cx="991920" cy="893687"/>
          </a:xfrm>
          <a:prstGeom prst="rect">
            <a:avLst/>
          </a:prstGeom>
          <a:noFill/>
          <a:ln w="571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31" name="图示 30"/>
          <p:cNvGraphicFramePr/>
          <p:nvPr/>
        </p:nvGraphicFramePr>
        <p:xfrm>
          <a:off x="720049" y="226980"/>
          <a:ext cx="9283850" cy="543760"/>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sp>
        <p:nvSpPr>
          <p:cNvPr id="32" name="标题 1"/>
          <p:cNvSpPr>
            <a:spLocks noGrp="1"/>
          </p:cNvSpPr>
          <p:nvPr/>
        </p:nvSpPr>
        <p:spPr>
          <a:xfrm>
            <a:off x="669011" y="1218355"/>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algn="ctr"/>
            <a:r>
              <a:rPr lang="zh-CN" altLang="en-US" sz="2800" b="1" dirty="0">
                <a:solidFill>
                  <a:schemeClr val="accent1">
                    <a:lumMod val="75000"/>
                  </a:schemeClr>
                </a:solidFill>
                <a:sym typeface="+mn-ea"/>
              </a:rPr>
              <a:t>结构规划</a:t>
            </a:r>
            <a:r>
              <a:rPr lang="en-US" altLang="zh-CN" sz="2800" b="1" dirty="0">
                <a:solidFill>
                  <a:schemeClr val="accent1">
                    <a:lumMod val="75000"/>
                  </a:schemeClr>
                </a:solidFill>
                <a:sym typeface="+mn-ea"/>
              </a:rPr>
              <a:t>2</a:t>
            </a:r>
            <a:r>
              <a:rPr lang="zh-CN" altLang="en-US" sz="2800" b="1" dirty="0">
                <a:solidFill>
                  <a:schemeClr val="accent1">
                    <a:lumMod val="75000"/>
                  </a:schemeClr>
                </a:solidFill>
                <a:sym typeface="+mn-ea"/>
              </a:rPr>
              <a:t>：</a:t>
            </a:r>
            <a:r>
              <a:rPr lang="zh-CN" altLang="en-US" sz="2800" b="1" dirty="0">
                <a:solidFill>
                  <a:schemeClr val="accent1">
                    <a:lumMod val="75000"/>
                  </a:schemeClr>
                </a:solidFill>
              </a:rPr>
              <a:t>多模态感官刺激手段的运用</a:t>
            </a:r>
          </a:p>
        </p:txBody>
      </p:sp>
      <p:sp>
        <p:nvSpPr>
          <p:cNvPr id="4" name="灯片编号占位符 3">
            <a:extLst>
              <a:ext uri="{FF2B5EF4-FFF2-40B4-BE49-F238E27FC236}">
                <a16:creationId xmlns:a16="http://schemas.microsoft.com/office/drawing/2014/main" id="{D5D2C2B0-DC9A-F66A-4D3F-CA6CEFD69038}"/>
              </a:ext>
            </a:extLst>
          </p:cNvPr>
          <p:cNvSpPr>
            <a:spLocks noGrp="1"/>
          </p:cNvSpPr>
          <p:nvPr>
            <p:ph type="sldNum" sz="quarter" idx="12"/>
          </p:nvPr>
        </p:nvSpPr>
        <p:spPr/>
        <p:txBody>
          <a:bodyPr/>
          <a:lstStyle/>
          <a:p>
            <a:fld id="{49AE70B2-8BF9-45C0-BB95-33D1B9D3A854}" type="slidenum">
              <a:rPr lang="zh-CN" altLang="en-US" smtClean="0"/>
              <a:t>25</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2449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第八届浙江省大学生护理竞赛5"/>
          <p:cNvPicPr>
            <a:picLocks noChangeAspect="1"/>
          </p:cNvPicPr>
          <p:nvPr/>
        </p:nvPicPr>
        <p:blipFill>
          <a:blip r:embed="rId3"/>
          <a:srcRect l="9281" t="14622" r="5337"/>
          <a:stretch>
            <a:fillRect/>
          </a:stretch>
        </p:blipFill>
        <p:spPr>
          <a:xfrm>
            <a:off x="-4445" y="0"/>
            <a:ext cx="12192000" cy="6858000"/>
          </a:xfrm>
          <a:prstGeom prst="rect">
            <a:avLst/>
          </a:prstGeom>
          <a:solidFill>
            <a:srgbClr val="50A8C4"/>
          </a:solidFill>
          <a:ln w="19050">
            <a:solidFill>
              <a:srgbClr val="D3ECF1"/>
            </a:solidFill>
          </a:ln>
          <a:effectLst>
            <a:outerShdw blurRad="57150" dist="19050" dir="5400000" algn="ctr" rotWithShape="0">
              <a:srgbClr val="000000">
                <a:alpha val="63000"/>
              </a:srgbClr>
            </a:outerShdw>
          </a:effectLst>
        </p:spPr>
      </p:pic>
      <p:grpSp>
        <p:nvGrpSpPr>
          <p:cNvPr id="7" name="组合 6"/>
          <p:cNvGrpSpPr/>
          <p:nvPr/>
        </p:nvGrpSpPr>
        <p:grpSpPr>
          <a:xfrm>
            <a:off x="0" y="113030"/>
            <a:ext cx="12204065" cy="6610350"/>
            <a:chOff x="-9" y="178"/>
            <a:chExt cx="19219" cy="10410"/>
          </a:xfrm>
        </p:grpSpPr>
        <p:grpSp>
          <p:nvGrpSpPr>
            <p:cNvPr id="8" name="组合 7"/>
            <p:cNvGrpSpPr/>
            <p:nvPr/>
          </p:nvGrpSpPr>
          <p:grpSpPr>
            <a:xfrm>
              <a:off x="-9" y="178"/>
              <a:ext cx="19219" cy="1517"/>
              <a:chOff x="-9" y="178"/>
              <a:chExt cx="19219" cy="1517"/>
            </a:xfrm>
          </p:grpSpPr>
          <p:pic>
            <p:nvPicPr>
              <p:cNvPr id="6" name="图片 5" descr="第八届浙江省大学生护理竞赛3"/>
              <p:cNvPicPr/>
              <p:nvPr/>
            </p:nvPicPr>
            <p:blipFill>
              <a:blip r:embed="rId4"/>
              <a:stretch>
                <a:fillRect/>
              </a:stretch>
            </p:blipFill>
            <p:spPr>
              <a:xfrm>
                <a:off x="-9" y="1582"/>
                <a:ext cx="19219" cy="113"/>
              </a:xfrm>
              <a:prstGeom prst="rect">
                <a:avLst/>
              </a:prstGeom>
            </p:spPr>
          </p:pic>
          <p:pic>
            <p:nvPicPr>
              <p:cNvPr id="9" name="图片 8" descr="第八届浙江省大学生护理竞赛2"/>
              <p:cNvPicPr>
                <a:picLocks noChangeAspect="1"/>
              </p:cNvPicPr>
              <p:nvPr/>
            </p:nvPicPr>
            <p:blipFill>
              <a:blip r:embed="rId5"/>
              <a:stretch>
                <a:fillRect/>
              </a:stretch>
            </p:blipFill>
            <p:spPr>
              <a:xfrm>
                <a:off x="17332" y="178"/>
                <a:ext cx="1622" cy="1291"/>
              </a:xfrm>
              <a:prstGeom prst="rect">
                <a:avLst/>
              </a:prstGeom>
            </p:spPr>
          </p:pic>
        </p:grpSp>
        <p:pic>
          <p:nvPicPr>
            <p:cNvPr id="10" name="图片 9" descr="第八届浙江省大学生护理竞赛6"/>
            <p:cNvPicPr>
              <a:picLocks noChangeAspect="1"/>
            </p:cNvPicPr>
            <p:nvPr/>
          </p:nvPicPr>
          <p:blipFill>
            <a:blip r:embed="rId6">
              <a:alphaModFix amt="80000"/>
            </a:blip>
            <a:stretch>
              <a:fillRect/>
            </a:stretch>
          </p:blipFill>
          <p:spPr>
            <a:xfrm>
              <a:off x="559" y="9995"/>
              <a:ext cx="4836" cy="593"/>
            </a:xfrm>
            <a:prstGeom prst="rect">
              <a:avLst/>
            </a:prstGeom>
          </p:spPr>
        </p:pic>
      </p:grpSp>
      <p:sp>
        <p:nvSpPr>
          <p:cNvPr id="52" name="文本框 4"/>
          <p:cNvSpPr txBox="1"/>
          <p:nvPr/>
        </p:nvSpPr>
        <p:spPr>
          <a:xfrm>
            <a:off x="5160624" y="2886270"/>
            <a:ext cx="6260063" cy="1231106"/>
          </a:xfrm>
          <a:prstGeom prst="rect">
            <a:avLst/>
          </a:prstGeom>
          <a:noFill/>
        </p:spPr>
        <p:txBody>
          <a:bodyPr wrap="square" tIns="0" bIns="0"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0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rPr>
              <a:t>技术实现</a:t>
            </a:r>
          </a:p>
        </p:txBody>
      </p:sp>
      <p:sp>
        <p:nvSpPr>
          <p:cNvPr id="53" name="文本框 1"/>
          <p:cNvSpPr txBox="1"/>
          <p:nvPr/>
        </p:nvSpPr>
        <p:spPr>
          <a:xfrm>
            <a:off x="1997710" y="2204934"/>
            <a:ext cx="3343088" cy="2161784"/>
          </a:xfrm>
          <a:prstGeom prst="rect">
            <a:avLst/>
          </a:prstGeom>
          <a:noFill/>
        </p:spPr>
        <p:txBody>
          <a:bodyPr wrap="square" tIns="32400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15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rPr>
              <a:t>04</a:t>
            </a:r>
            <a:endParaRPr lang="zh-CN" altLang="en-US" sz="115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endParaRPr>
          </a:p>
        </p:txBody>
      </p:sp>
      <p:sp>
        <p:nvSpPr>
          <p:cNvPr id="3" name="矩形 2"/>
          <p:cNvSpPr/>
          <p:nvPr/>
        </p:nvSpPr>
        <p:spPr>
          <a:xfrm>
            <a:off x="-78723" y="92280"/>
            <a:ext cx="10927698" cy="819784"/>
          </a:xfrm>
          <a:prstGeom prst="rect">
            <a:avLst/>
          </a:prstGeom>
          <a:solidFill>
            <a:srgbClr val="90C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 name="图示 3"/>
          <p:cNvGraphicFramePr/>
          <p:nvPr/>
        </p:nvGraphicFramePr>
        <p:xfrm>
          <a:off x="437632" y="226411"/>
          <a:ext cx="9969213" cy="52752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灯片编号占位符 4">
            <a:extLst>
              <a:ext uri="{FF2B5EF4-FFF2-40B4-BE49-F238E27FC236}">
                <a16:creationId xmlns:a16="http://schemas.microsoft.com/office/drawing/2014/main" id="{94A85922-893C-1A55-C008-87F75EDFC0D4}"/>
              </a:ext>
            </a:extLst>
          </p:cNvPr>
          <p:cNvSpPr>
            <a:spLocks noGrp="1"/>
          </p:cNvSpPr>
          <p:nvPr>
            <p:ph type="sldNum" sz="quarter" idx="12"/>
          </p:nvPr>
        </p:nvSpPr>
        <p:spPr/>
        <p:txBody>
          <a:bodyPr/>
          <a:lstStyle/>
          <a:p>
            <a:fld id="{49AE70B2-8BF9-45C0-BB95-33D1B9D3A854}" type="slidenum">
              <a:rPr lang="zh-CN" altLang="en-US" smtClean="0"/>
              <a:t>26</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p:cNvPicPr>
            <a:picLocks noChangeAspect="1"/>
          </p:cNvPicPr>
          <p:nvPr/>
        </p:nvPicPr>
        <p:blipFill rotWithShape="1">
          <a:blip r:embed="rId3"/>
          <a:srcRect/>
          <a:stretch>
            <a:fillRect/>
          </a:stretch>
        </p:blipFill>
        <p:spPr>
          <a:xfrm>
            <a:off x="3952188" y="2093977"/>
            <a:ext cx="3636335" cy="3524746"/>
          </a:xfrm>
          <a:prstGeom prst="rect">
            <a:avLst/>
          </a:prstGeom>
        </p:spPr>
      </p:pic>
      <p:grpSp>
        <p:nvGrpSpPr>
          <p:cNvPr id="47" name="组合 46"/>
          <p:cNvGrpSpPr/>
          <p:nvPr/>
        </p:nvGrpSpPr>
        <p:grpSpPr>
          <a:xfrm>
            <a:off x="689454" y="2630097"/>
            <a:ext cx="3635183" cy="1814717"/>
            <a:chOff x="1033894" y="1121738"/>
            <a:chExt cx="3635183" cy="1814717"/>
          </a:xfrm>
        </p:grpSpPr>
        <p:sp>
          <p:nvSpPr>
            <p:cNvPr id="54" name="文本框 47"/>
            <p:cNvSpPr txBox="1"/>
            <p:nvPr/>
          </p:nvSpPr>
          <p:spPr>
            <a:xfrm>
              <a:off x="1033894" y="1121738"/>
              <a:ext cx="2794729" cy="1124717"/>
            </a:xfrm>
            <a:prstGeom prst="rect">
              <a:avLst/>
            </a:prstGeom>
            <a:noFill/>
          </p:spPr>
          <p:txBody>
            <a:bodyPr wrap="square" lIns="0" tIns="108000" rIns="0" bIns="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0" lang="en-US" altLang="zh-CN" sz="6600" b="1" i="0" u="none" strike="noStrike" kern="1200" cap="none" spc="0" normalizeH="0" baseline="0" noProof="0" dirty="0">
                  <a:ln>
                    <a:noFill/>
                  </a:ln>
                  <a:gradFill flip="none" rotWithShape="1">
                    <a:gsLst>
                      <a:gs pos="34000">
                        <a:srgbClr val="4785FE">
                          <a:alpha val="0"/>
                        </a:srgbClr>
                      </a:gs>
                      <a:gs pos="100000">
                        <a:srgbClr val="4785FE"/>
                      </a:gs>
                    </a:gsLst>
                    <a:lin ang="16200000" scaled="1"/>
                    <a:tileRect/>
                  </a:gradFill>
                  <a:uLnTx/>
                  <a:uFillTx/>
                  <a:latin typeface="Aa巴洛克" panose="00020600040101010101" pitchFamily="18" charset="-122"/>
                  <a:ea typeface="Aa巴洛克" panose="00020600040101010101" pitchFamily="18" charset="-122"/>
                </a:rPr>
                <a:t>01</a:t>
              </a:r>
              <a:endParaRPr lang="zh-CN" altLang="en-US" sz="4400" dirty="0">
                <a:gradFill flip="none" rotWithShape="1">
                  <a:gsLst>
                    <a:gs pos="34000">
                      <a:srgbClr val="4785FE">
                        <a:alpha val="0"/>
                      </a:srgbClr>
                    </a:gs>
                    <a:gs pos="100000">
                      <a:srgbClr val="4785FE"/>
                    </a:gs>
                  </a:gsLst>
                  <a:lin ang="16200000" scaled="1"/>
                  <a:tileRect/>
                </a:gradFill>
                <a:latin typeface="Aa巴洛克" panose="00020600040101010101" pitchFamily="18" charset="-122"/>
                <a:ea typeface="Aa巴洛克" panose="00020600040101010101" pitchFamily="18" charset="-122"/>
              </a:endParaRPr>
            </a:p>
          </p:txBody>
        </p:sp>
        <p:sp>
          <p:nvSpPr>
            <p:cNvPr id="55" name="文本框 50"/>
            <p:cNvSpPr txBox="1"/>
            <p:nvPr/>
          </p:nvSpPr>
          <p:spPr>
            <a:xfrm>
              <a:off x="1505876" y="2131628"/>
              <a:ext cx="3163201" cy="804827"/>
            </a:xfrm>
            <a:prstGeom prst="rect">
              <a:avLst/>
            </a:prstGeom>
            <a:noFill/>
          </p:spPr>
          <p:txBody>
            <a:bodyPr wrap="square" lIns="0" tIns="0" rIns="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50000"/>
                </a:lnSpc>
                <a:spcBef>
                  <a:spcPts val="0"/>
                </a:spcBef>
                <a:spcAft>
                  <a:spcPts val="0"/>
                </a:spcAft>
                <a:buClr>
                  <a:srgbClr val="D12F14"/>
                </a:buClr>
                <a:buSzTx/>
                <a:buFontTx/>
                <a:buNone/>
                <a:defRPr/>
              </a:pPr>
              <a:r>
                <a:rPr lang="zh-CN" altLang="en-US" sz="3600" b="1" spc="300" dirty="0">
                  <a:solidFill>
                    <a:schemeClr val="accent1">
                      <a:lumMod val="75000"/>
                    </a:schemeClr>
                  </a:solidFill>
                  <a:latin typeface="+mj-lt"/>
                  <a:ea typeface="+mj-ea"/>
                  <a:cs typeface="+mj-cs"/>
                </a:rPr>
                <a:t>开发技术栈</a:t>
              </a:r>
            </a:p>
          </p:txBody>
        </p:sp>
      </p:grpSp>
      <p:grpSp>
        <p:nvGrpSpPr>
          <p:cNvPr id="56" name="组合 55"/>
          <p:cNvGrpSpPr/>
          <p:nvPr/>
        </p:nvGrpSpPr>
        <p:grpSpPr>
          <a:xfrm>
            <a:off x="8020197" y="2606007"/>
            <a:ext cx="3631206" cy="1838807"/>
            <a:chOff x="859483" y="1252015"/>
            <a:chExt cx="3631206" cy="1838807"/>
          </a:xfrm>
        </p:grpSpPr>
        <p:sp>
          <p:nvSpPr>
            <p:cNvPr id="57" name="文本框 47"/>
            <p:cNvSpPr txBox="1"/>
            <p:nvPr/>
          </p:nvSpPr>
          <p:spPr>
            <a:xfrm>
              <a:off x="859483" y="1252015"/>
              <a:ext cx="2794729" cy="1124717"/>
            </a:xfrm>
            <a:prstGeom prst="rect">
              <a:avLst/>
            </a:prstGeom>
            <a:noFill/>
          </p:spPr>
          <p:txBody>
            <a:bodyPr wrap="square" lIns="0" tIns="108000" rIns="0" bIns="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kumimoji="0" lang="en-US" altLang="zh-CN" sz="6600" b="1" i="0" u="none" strike="noStrike" kern="1200" cap="none" spc="0" normalizeH="0" baseline="0" noProof="0" dirty="0">
                  <a:ln>
                    <a:noFill/>
                  </a:ln>
                  <a:gradFill flip="none" rotWithShape="1">
                    <a:gsLst>
                      <a:gs pos="34000">
                        <a:srgbClr val="4785FE">
                          <a:alpha val="0"/>
                        </a:srgbClr>
                      </a:gs>
                      <a:gs pos="100000">
                        <a:srgbClr val="4785FE"/>
                      </a:gs>
                    </a:gsLst>
                    <a:lin ang="16200000" scaled="1"/>
                    <a:tileRect/>
                  </a:gradFill>
                  <a:uLnTx/>
                  <a:uFillTx/>
                  <a:latin typeface="Aa巴洛克" panose="00020600040101010101" pitchFamily="18" charset="-122"/>
                  <a:ea typeface="Aa巴洛克" panose="00020600040101010101" pitchFamily="18" charset="-122"/>
                </a:rPr>
                <a:t>02</a:t>
              </a:r>
              <a:endParaRPr lang="zh-CN" altLang="en-US" sz="4400" dirty="0">
                <a:gradFill flip="none" rotWithShape="1">
                  <a:gsLst>
                    <a:gs pos="34000">
                      <a:srgbClr val="4785FE">
                        <a:alpha val="0"/>
                      </a:srgbClr>
                    </a:gs>
                    <a:gs pos="100000">
                      <a:srgbClr val="4785FE"/>
                    </a:gs>
                  </a:gsLst>
                  <a:lin ang="16200000" scaled="1"/>
                  <a:tileRect/>
                </a:gradFill>
                <a:latin typeface="Aa巴洛克" panose="00020600040101010101" pitchFamily="18" charset="-122"/>
                <a:ea typeface="Aa巴洛克" panose="00020600040101010101" pitchFamily="18" charset="-122"/>
              </a:endParaRPr>
            </a:p>
          </p:txBody>
        </p:sp>
        <p:sp>
          <p:nvSpPr>
            <p:cNvPr id="58" name="文本框 50"/>
            <p:cNvSpPr txBox="1"/>
            <p:nvPr/>
          </p:nvSpPr>
          <p:spPr>
            <a:xfrm>
              <a:off x="1327488" y="2285995"/>
              <a:ext cx="3163201" cy="804827"/>
            </a:xfrm>
            <a:prstGeom prst="rect">
              <a:avLst/>
            </a:prstGeom>
            <a:noFill/>
          </p:spPr>
          <p:txBody>
            <a:bodyPr wrap="square" lIns="0" tIns="0" rIns="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lnSpc>
                  <a:spcPct val="150000"/>
                </a:lnSpc>
                <a:spcBef>
                  <a:spcPts val="0"/>
                </a:spcBef>
                <a:spcAft>
                  <a:spcPts val="0"/>
                </a:spcAft>
                <a:buClr>
                  <a:srgbClr val="D12F14"/>
                </a:buClr>
                <a:buSzTx/>
                <a:buFontTx/>
                <a:buNone/>
                <a:defRPr/>
              </a:pPr>
              <a:r>
                <a:rPr lang="zh-CN" altLang="en-US" sz="3600" b="1" spc="300" dirty="0">
                  <a:solidFill>
                    <a:schemeClr val="accent1">
                      <a:lumMod val="75000"/>
                    </a:schemeClr>
                  </a:solidFill>
                  <a:latin typeface="+mj-lt"/>
                  <a:ea typeface="+mj-ea"/>
                  <a:cs typeface="+mj-cs"/>
                </a:rPr>
                <a:t>核心功能实现</a:t>
              </a:r>
            </a:p>
          </p:txBody>
        </p:sp>
      </p:grpSp>
      <p:sp>
        <p:nvSpPr>
          <p:cNvPr id="3" name="矩形 2"/>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4" name="图示 3"/>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灯片编号占位符 1">
            <a:extLst>
              <a:ext uri="{FF2B5EF4-FFF2-40B4-BE49-F238E27FC236}">
                <a16:creationId xmlns:a16="http://schemas.microsoft.com/office/drawing/2014/main" id="{11379DF1-67F5-DB53-A523-DC1F2F308786}"/>
              </a:ext>
            </a:extLst>
          </p:cNvPr>
          <p:cNvSpPr>
            <a:spLocks noGrp="1"/>
          </p:cNvSpPr>
          <p:nvPr>
            <p:ph type="sldNum" sz="quarter" idx="12"/>
          </p:nvPr>
        </p:nvSpPr>
        <p:spPr/>
        <p:txBody>
          <a:bodyPr/>
          <a:lstStyle/>
          <a:p>
            <a:fld id="{49AE70B2-8BF9-45C0-BB95-33D1B9D3A854}" type="slidenum">
              <a:rPr lang="zh-CN" altLang="en-US" smtClean="0"/>
              <a:t>27</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7320" y="124455"/>
            <a:ext cx="10969200" cy="705600"/>
          </a:xfrm>
        </p:spPr>
        <p:txBody>
          <a:bodyPr vert="horz" lIns="90000" tIns="46800" rIns="90000" bIns="46800" rtlCol="0" anchor="ctr" anchorCtr="0">
            <a:normAutofit/>
          </a:bodyPr>
          <a:lstStyle/>
          <a:p>
            <a:pPr algn="ctr"/>
            <a:r>
              <a:rPr lang="zh-CN" altLang="en-US" dirty="0">
                <a:solidFill>
                  <a:schemeClr val="accent1">
                    <a:lumMod val="75000"/>
                  </a:schemeClr>
                </a:solidFill>
              </a:rPr>
              <a:t>技术实现</a:t>
            </a:r>
          </a:p>
        </p:txBody>
      </p:sp>
      <p:sp>
        <p:nvSpPr>
          <p:cNvPr id="4" name="椭圆 3"/>
          <p:cNvSpPr/>
          <p:nvPr/>
        </p:nvSpPr>
        <p:spPr>
          <a:xfrm>
            <a:off x="4200315" y="2095500"/>
            <a:ext cx="3543300" cy="3543300"/>
          </a:xfrm>
          <a:prstGeom prst="ellipse">
            <a:avLst/>
          </a:prstGeom>
          <a:solidFill>
            <a:srgbClr val="DBEFF9"/>
          </a:solidFill>
          <a:ln w="12700" cap="flat" cmpd="sng" algn="ctr">
            <a:noFill/>
            <a:prstDash val="solid"/>
            <a:miter lim="800000"/>
          </a:ln>
          <a:effectLst>
            <a:outerShdw blurRad="152400" sx="106000" sy="106000" algn="ctr" rotWithShape="0">
              <a:sysClr val="windowText" lastClr="000000">
                <a:lumMod val="65000"/>
                <a:lumOff val="35000"/>
                <a:alpha val="5000"/>
              </a:sysClr>
            </a:outerShd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cs"/>
            </a:endParaRPr>
          </a:p>
        </p:txBody>
      </p:sp>
      <p:sp>
        <p:nvSpPr>
          <p:cNvPr id="11" name="任意多边形: 形状 10"/>
          <p:cNvSpPr/>
          <p:nvPr/>
        </p:nvSpPr>
        <p:spPr>
          <a:xfrm>
            <a:off x="4396530" y="2298065"/>
            <a:ext cx="1442720" cy="2242185"/>
          </a:xfrm>
          <a:custGeom>
            <a:avLst/>
            <a:gdLst>
              <a:gd name="connsiteX0" fmla="*/ 1443037 w 1443037"/>
              <a:gd name="connsiteY0" fmla="*/ 0 h 2242496"/>
              <a:gd name="connsiteX1" fmla="*/ 1443037 w 1443037"/>
              <a:gd name="connsiteY1" fmla="*/ 584288 h 2242496"/>
              <a:gd name="connsiteX2" fmla="*/ 1379510 w 1443037"/>
              <a:gd name="connsiteY2" fmla="*/ 593983 h 2242496"/>
              <a:gd name="connsiteX3" fmla="*/ 580630 w 1443037"/>
              <a:gd name="connsiteY3" fmla="*/ 1574176 h 2242496"/>
              <a:gd name="connsiteX4" fmla="*/ 625611 w 1443037"/>
              <a:gd name="connsiteY4" fmla="*/ 1871700 h 2242496"/>
              <a:gd name="connsiteX5" fmla="*/ 654631 w 1443037"/>
              <a:gd name="connsiteY5" fmla="*/ 1950987 h 2242496"/>
              <a:gd name="connsiteX6" fmla="*/ 149721 w 1443037"/>
              <a:gd name="connsiteY6" fmla="*/ 2242496 h 2242496"/>
              <a:gd name="connsiteX7" fmla="*/ 124255 w 1443037"/>
              <a:gd name="connsiteY7" fmla="*/ 2189631 h 2242496"/>
              <a:gd name="connsiteX8" fmla="*/ 0 w 1443037"/>
              <a:gd name="connsiteY8" fmla="*/ 1574176 h 2242496"/>
              <a:gd name="connsiteX9" fmla="*/ 1419487 w 1443037"/>
              <a:gd name="connsiteY9" fmla="*/ 1189 h 2242496"/>
              <a:gd name="connsiteX10" fmla="*/ 1443037 w 1443037"/>
              <a:gd name="connsiteY10" fmla="*/ 0 h 2242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43037" h="2242496">
                <a:moveTo>
                  <a:pt x="1443037" y="0"/>
                </a:moveTo>
                <a:lnTo>
                  <a:pt x="1443037" y="584288"/>
                </a:lnTo>
                <a:lnTo>
                  <a:pt x="1379510" y="593983"/>
                </a:lnTo>
                <a:cubicBezTo>
                  <a:pt x="923590" y="687278"/>
                  <a:pt x="580630" y="1090676"/>
                  <a:pt x="580630" y="1574176"/>
                </a:cubicBezTo>
                <a:cubicBezTo>
                  <a:pt x="580630" y="1677783"/>
                  <a:pt x="596378" y="1777712"/>
                  <a:pt x="625611" y="1871700"/>
                </a:cubicBezTo>
                <a:lnTo>
                  <a:pt x="654631" y="1950987"/>
                </a:lnTo>
                <a:lnTo>
                  <a:pt x="149721" y="2242496"/>
                </a:lnTo>
                <a:lnTo>
                  <a:pt x="124255" y="2189631"/>
                </a:lnTo>
                <a:cubicBezTo>
                  <a:pt x="44244" y="2000465"/>
                  <a:pt x="0" y="1792487"/>
                  <a:pt x="0" y="1574176"/>
                </a:cubicBezTo>
                <a:cubicBezTo>
                  <a:pt x="0" y="755509"/>
                  <a:pt x="622182" y="82160"/>
                  <a:pt x="1419487" y="1189"/>
                </a:cubicBezTo>
                <a:lnTo>
                  <a:pt x="1443037" y="0"/>
                </a:lnTo>
                <a:close/>
              </a:path>
            </a:pathLst>
          </a:custGeom>
          <a:gradFill>
            <a:gsLst>
              <a:gs pos="0">
                <a:srgbClr val="0F6FC6">
                  <a:lumMod val="60000"/>
                  <a:lumOff val="40000"/>
                  <a:alpha val="100000"/>
                </a:srgbClr>
              </a:gs>
              <a:gs pos="100000">
                <a:srgbClr val="0F6FC6">
                  <a:alpha val="100000"/>
                </a:srgbClr>
              </a:gs>
            </a:gsLst>
            <a:lin ang="5400000" scaled="0"/>
          </a:gradFill>
          <a:ln w="12700" cap="flat" cmpd="sng" algn="ctr">
            <a:noFill/>
            <a:prstDash val="solid"/>
            <a:miter lim="800000"/>
          </a:ln>
          <a:effectLst>
            <a:outerShdw blurRad="127000" sx="105000" sy="105000" algn="ctr" rotWithShape="0">
              <a:srgbClr val="0F6FC6">
                <a:alpha val="20000"/>
              </a:srgbClr>
            </a:outerShdw>
          </a:effectLst>
        </p:spPr>
        <p:txBody>
          <a:bodyPr vert="horz" wrap="none" tIns="107950" rIns="683895" bIns="14414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1800" b="1" i="0" u="none" strike="noStrike" kern="1200" cap="none" spc="0" normalizeH="0" baseline="0" noProof="0" dirty="0">
                <a:ln>
                  <a:noFill/>
                </a:ln>
                <a:solidFill>
                  <a:sysClr val="window" lastClr="FFFFFF"/>
                </a:solidFill>
                <a:effectLst>
                  <a:outerShdw blurRad="38100" dist="38100" dir="2700000" algn="tl">
                    <a:srgbClr val="0F6FC6">
                      <a:lumMod val="75000"/>
                      <a:alpha val="40000"/>
                    </a:srgbClr>
                  </a:outerShdw>
                </a:effectLst>
                <a:uLnTx/>
                <a:uFillTx/>
                <a:latin typeface="微软雅黑" panose="020B0503020204020204" pitchFamily="34" charset="-122"/>
                <a:ea typeface="微软雅黑" panose="020B0503020204020204" pitchFamily="34" charset="-122"/>
                <a:cs typeface="+mn-ea"/>
                <a:sym typeface="+mn-ea"/>
              </a:rPr>
              <a:t>01</a:t>
            </a:r>
          </a:p>
        </p:txBody>
      </p:sp>
      <p:sp>
        <p:nvSpPr>
          <p:cNvPr id="12" name="椭圆 11"/>
          <p:cNvSpPr/>
          <p:nvPr/>
        </p:nvSpPr>
        <p:spPr>
          <a:xfrm>
            <a:off x="5163610" y="3058795"/>
            <a:ext cx="1616710" cy="1616710"/>
          </a:xfrm>
          <a:prstGeom prst="ellipse">
            <a:avLst/>
          </a:prstGeom>
          <a:noFill/>
          <a:ln w="12700" cap="flat" cmpd="sng" algn="ctr">
            <a:solidFill>
              <a:sysClr val="windowText" lastClr="000000">
                <a:lumMod val="65000"/>
                <a:lumOff val="35000"/>
                <a:alpha val="25000"/>
              </a:sys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Arial" panose="020B0604020202020204"/>
              <a:ea typeface="微软雅黑" panose="020B0503020204020204" pitchFamily="34" charset="-122"/>
              <a:cs typeface="+mn-cs"/>
            </a:endParaRPr>
          </a:p>
        </p:txBody>
      </p:sp>
      <p:sp>
        <p:nvSpPr>
          <p:cNvPr id="13" name="矩形 12"/>
          <p:cNvSpPr/>
          <p:nvPr/>
        </p:nvSpPr>
        <p:spPr>
          <a:xfrm>
            <a:off x="820845" y="3961130"/>
            <a:ext cx="2425065" cy="105029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ct val="0"/>
              </a:spcBef>
              <a:spcAft>
                <a:spcPct val="0"/>
              </a:spcAft>
              <a:buClrTx/>
              <a:buSzTx/>
              <a:buFontTx/>
              <a:buNone/>
              <a:defRPr/>
            </a:pPr>
            <a:r>
              <a:rPr kumimoji="0" lang="en-US" altLang="zh-CN" sz="2000" b="0" i="0" u="none" strike="noStrike" kern="120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ea"/>
                <a:sym typeface="+mn-ea"/>
              </a:rPr>
              <a:t>UniApp</a:t>
            </a:r>
            <a:r>
              <a:rPr kumimoji="0" lang="zh-CN" altLang="en-US" sz="2000" b="0" i="0" u="none" strike="noStrike" kern="120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ea"/>
                <a:sym typeface="+mn-ea"/>
              </a:rPr>
              <a:t>是基于</a:t>
            </a:r>
            <a:r>
              <a:rPr kumimoji="0" lang="en-US" altLang="zh-CN" sz="2000" b="0" i="0" u="none" strike="noStrike" kern="120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ea"/>
                <a:sym typeface="+mn-ea"/>
              </a:rPr>
              <a:t>vue.js</a:t>
            </a:r>
            <a:r>
              <a:rPr kumimoji="0" lang="zh-CN" altLang="en-US" sz="2000" b="0" i="0" u="none" strike="noStrike" kern="120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ea"/>
                <a:sym typeface="+mn-ea"/>
              </a:rPr>
              <a:t>的跨平台应用</a:t>
            </a:r>
          </a:p>
          <a:p>
            <a:pPr marL="0" marR="0" lvl="0" indent="0" algn="l" defTabSz="914400" rtl="0" eaLnBrk="1" fontAlgn="auto" latinLnBrk="0" hangingPunct="1">
              <a:lnSpc>
                <a:spcPct val="130000"/>
              </a:lnSpc>
              <a:spcBef>
                <a:spcPct val="0"/>
              </a:spcBef>
              <a:spcAft>
                <a:spcPct val="0"/>
              </a:spcAft>
              <a:buClrTx/>
              <a:buSzTx/>
              <a:buFontTx/>
              <a:buNone/>
              <a:defRPr/>
            </a:pPr>
            <a:r>
              <a:rPr kumimoji="0" lang="zh-CN" altLang="en-US" sz="2000" b="0" i="0" u="none" strike="noStrike" kern="120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ea"/>
                <a:sym typeface="+mn-ea"/>
              </a:rPr>
              <a:t>开发框架</a:t>
            </a:r>
          </a:p>
        </p:txBody>
      </p:sp>
      <p:sp>
        <p:nvSpPr>
          <p:cNvPr id="14" name="矩形 13"/>
          <p:cNvSpPr/>
          <p:nvPr/>
        </p:nvSpPr>
        <p:spPr>
          <a:xfrm>
            <a:off x="557320" y="3361690"/>
            <a:ext cx="2425065" cy="516890"/>
          </a:xfrm>
          <a:prstGeom prst="rect">
            <a:avLst/>
          </a:prstGeom>
          <a:noFill/>
        </p:spPr>
        <p:txBody>
          <a:bodyPr wrap="square" lIns="0" tIns="0" rIns="0" bIns="0" rtlCol="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a:ln>
                  <a:noFill/>
                </a:ln>
                <a:solidFill>
                  <a:srgbClr val="0F6FC6"/>
                </a:solidFill>
                <a:effectLst/>
                <a:uLnTx/>
                <a:uFillTx/>
                <a:latin typeface="微软雅黑" panose="020B0503020204020204" pitchFamily="34" charset="-122"/>
                <a:ea typeface="微软雅黑" panose="020B0503020204020204" pitchFamily="34" charset="-122"/>
                <a:cs typeface="+mn-ea"/>
                <a:sym typeface="+mn-ea"/>
              </a:rPr>
              <a:t>前端</a:t>
            </a:r>
            <a:r>
              <a:rPr kumimoji="0" lang="en-US" altLang="zh-CN" sz="2800" b="1" i="0" u="none" strike="noStrike" kern="1200" cap="none" spc="0" normalizeH="0" baseline="0" noProof="0">
                <a:ln>
                  <a:noFill/>
                </a:ln>
                <a:solidFill>
                  <a:srgbClr val="0F6FC6"/>
                </a:solidFill>
                <a:effectLst/>
                <a:uLnTx/>
                <a:uFillTx/>
                <a:latin typeface="微软雅黑" panose="020B0503020204020204" pitchFamily="34" charset="-122"/>
                <a:ea typeface="微软雅黑" panose="020B0503020204020204" pitchFamily="34" charset="-122"/>
                <a:cs typeface="+mn-ea"/>
                <a:sym typeface="+mn-ea"/>
              </a:rPr>
              <a:t>:UniApp</a:t>
            </a:r>
          </a:p>
        </p:txBody>
      </p:sp>
      <p:cxnSp>
        <p:nvCxnSpPr>
          <p:cNvPr id="15" name="直接连接符 14"/>
          <p:cNvCxnSpPr/>
          <p:nvPr/>
        </p:nvCxnSpPr>
        <p:spPr>
          <a:xfrm flipV="1">
            <a:off x="3095415" y="3867150"/>
            <a:ext cx="828000" cy="20955"/>
          </a:xfrm>
          <a:prstGeom prst="line">
            <a:avLst/>
          </a:prstGeom>
          <a:noFill/>
          <a:ln w="3175" cap="flat" cmpd="sng" algn="ctr">
            <a:solidFill>
              <a:srgbClr val="0F6FC6"/>
            </a:solidFill>
            <a:prstDash val="sysDot"/>
            <a:miter lim="800000"/>
            <a:headEnd type="none"/>
            <a:tailEnd type="oval"/>
          </a:ln>
          <a:effectLst/>
        </p:spPr>
      </p:cxnSp>
      <p:cxnSp>
        <p:nvCxnSpPr>
          <p:cNvPr id="16" name="直接连接符 15"/>
          <p:cNvCxnSpPr/>
          <p:nvPr/>
        </p:nvCxnSpPr>
        <p:spPr>
          <a:xfrm>
            <a:off x="7466755" y="2473325"/>
            <a:ext cx="900000" cy="0"/>
          </a:xfrm>
          <a:prstGeom prst="line">
            <a:avLst/>
          </a:prstGeom>
          <a:noFill/>
          <a:ln w="6350" cap="flat" cmpd="sng" algn="ctr">
            <a:solidFill>
              <a:srgbClr val="009DD9"/>
            </a:solidFill>
            <a:prstDash val="sysDot"/>
            <a:miter lim="800000"/>
            <a:headEnd type="oval"/>
            <a:tailEnd type="none"/>
          </a:ln>
          <a:effectLst/>
        </p:spPr>
      </p:cxnSp>
      <p:sp>
        <p:nvSpPr>
          <p:cNvPr id="17" name="矩形 16"/>
          <p:cNvSpPr/>
          <p:nvPr/>
        </p:nvSpPr>
        <p:spPr>
          <a:xfrm>
            <a:off x="8571230" y="2505075"/>
            <a:ext cx="2761615" cy="105029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en-US" altLang="zh-CN" sz="2000" b="0" i="0" u="none" strike="noStrike" kern="120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ea"/>
                <a:sym typeface="+mn-ea"/>
              </a:rPr>
              <a:t>MySQL是一个开源的关系型数据库管理系统。</a:t>
            </a:r>
          </a:p>
          <a:p>
            <a:pPr marL="0" marR="0" lvl="0" indent="0" algn="just" defTabSz="914400" rtl="0" eaLnBrk="1" fontAlgn="auto" latinLnBrk="0" hangingPunct="1">
              <a:lnSpc>
                <a:spcPct val="130000"/>
              </a:lnSpc>
              <a:spcBef>
                <a:spcPct val="0"/>
              </a:spcBef>
              <a:spcAft>
                <a:spcPct val="0"/>
              </a:spcAft>
              <a:buClrTx/>
              <a:buSzTx/>
              <a:buFontTx/>
              <a:buNone/>
              <a:defRPr/>
            </a:pPr>
            <a:endParaRPr kumimoji="0" lang="zh-CN" altLang="en-US" sz="2000" b="0" i="0" u="none" strike="noStrike" kern="120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ea"/>
              <a:sym typeface="+mn-ea"/>
            </a:endParaRPr>
          </a:p>
        </p:txBody>
      </p:sp>
      <p:sp>
        <p:nvSpPr>
          <p:cNvPr id="18" name="矩形 17"/>
          <p:cNvSpPr/>
          <p:nvPr/>
        </p:nvSpPr>
        <p:spPr>
          <a:xfrm>
            <a:off x="8564245" y="1956435"/>
            <a:ext cx="3009900" cy="516890"/>
          </a:xfrm>
          <a:prstGeom prst="rect">
            <a:avLst/>
          </a:prstGeom>
          <a:noFill/>
        </p:spPr>
        <p:txBody>
          <a:bodyPr wrap="square" lIns="0" tIns="0" rIns="0" bIns="0" rtlCol="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rgbClr val="0F6FC6"/>
                </a:solidFill>
                <a:effectLst/>
                <a:uLnTx/>
                <a:uFillTx/>
                <a:latin typeface="微软雅黑" panose="020B0503020204020204" pitchFamily="34" charset="-122"/>
                <a:ea typeface="微软雅黑" panose="020B0503020204020204" pitchFamily="34" charset="-122"/>
                <a:cs typeface="+mn-ea"/>
                <a:sym typeface="+mn-ea"/>
              </a:rPr>
              <a:t>数据库</a:t>
            </a:r>
            <a:r>
              <a:rPr kumimoji="0" lang="zh-CN" altLang="en-US" sz="2800" b="1" i="0" u="none" strike="noStrike" kern="1200" cap="none" spc="0" normalizeH="0" baseline="0" noProof="0">
                <a:ln>
                  <a:noFill/>
                </a:ln>
                <a:solidFill>
                  <a:srgbClr val="0F6FC6"/>
                </a:solidFill>
                <a:effectLst/>
                <a:uLnTx/>
                <a:uFillTx/>
                <a:latin typeface="微软雅黑" panose="020B0503020204020204" pitchFamily="34" charset="-122"/>
                <a:ea typeface="微软雅黑" panose="020B0503020204020204" pitchFamily="34" charset="-122"/>
                <a:cs typeface="+mn-ea"/>
                <a:sym typeface="+mn-ea"/>
              </a:rPr>
              <a:t>：</a:t>
            </a:r>
            <a:r>
              <a:rPr kumimoji="0" lang="en-US" altLang="zh-CN" sz="2800" b="1" i="0" u="none" strike="noStrike" kern="1200" cap="none" spc="0" normalizeH="0" baseline="0" noProof="0">
                <a:ln>
                  <a:noFill/>
                </a:ln>
                <a:solidFill>
                  <a:srgbClr val="0F6FC6"/>
                </a:solidFill>
                <a:effectLst/>
                <a:uLnTx/>
                <a:uFillTx/>
                <a:latin typeface="微软雅黑" panose="020B0503020204020204" pitchFamily="34" charset="-122"/>
                <a:ea typeface="微软雅黑" panose="020B0503020204020204" pitchFamily="34" charset="-122"/>
                <a:cs typeface="+mn-ea"/>
                <a:sym typeface="+mn-ea"/>
              </a:rPr>
              <a:t>MySQL</a:t>
            </a:r>
          </a:p>
        </p:txBody>
      </p:sp>
      <p:cxnSp>
        <p:nvCxnSpPr>
          <p:cNvPr id="19" name="直接连接符 18"/>
          <p:cNvCxnSpPr/>
          <p:nvPr/>
        </p:nvCxnSpPr>
        <p:spPr>
          <a:xfrm>
            <a:off x="7435005" y="5287010"/>
            <a:ext cx="900000" cy="0"/>
          </a:xfrm>
          <a:prstGeom prst="line">
            <a:avLst/>
          </a:prstGeom>
          <a:noFill/>
          <a:ln w="6350" cap="flat" cmpd="sng" algn="ctr">
            <a:solidFill>
              <a:srgbClr val="0F6FC6"/>
            </a:solidFill>
            <a:prstDash val="sysDot"/>
            <a:miter lim="800000"/>
            <a:headEnd type="oval"/>
            <a:tailEnd type="none"/>
          </a:ln>
          <a:effectLst/>
        </p:spPr>
      </p:cxnSp>
      <p:sp>
        <p:nvSpPr>
          <p:cNvPr id="20" name="矩形 19"/>
          <p:cNvSpPr/>
          <p:nvPr/>
        </p:nvSpPr>
        <p:spPr>
          <a:xfrm>
            <a:off x="8524665" y="5296535"/>
            <a:ext cx="2425065" cy="105029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30000"/>
              </a:lnSpc>
              <a:spcBef>
                <a:spcPct val="0"/>
              </a:spcBef>
              <a:spcAft>
                <a:spcPct val="0"/>
              </a:spcAft>
              <a:buClrTx/>
              <a:buSzTx/>
              <a:buFontTx/>
              <a:buNone/>
              <a:defRPr/>
            </a:pPr>
            <a:r>
              <a:rPr kumimoji="0" lang="en-US" altLang="zh-CN" sz="2000" b="0" i="0" u="none" strike="noStrike" kern="1200" cap="none" spc="0" normalizeH="0" baseline="0" noProof="0">
                <a:ln>
                  <a:noFill/>
                </a:ln>
                <a:solidFill>
                  <a:sysClr val="windowText" lastClr="000000">
                    <a:lumMod val="85000"/>
                    <a:lumOff val="15000"/>
                  </a:sysClr>
                </a:solidFill>
                <a:effectLst/>
                <a:uLnTx/>
                <a:uFillTx/>
                <a:latin typeface="微软雅黑" panose="020B0503020204020204" pitchFamily="34" charset="-122"/>
                <a:ea typeface="微软雅黑" panose="020B0503020204020204" pitchFamily="34" charset="-122"/>
                <a:cs typeface="+mn-ea"/>
                <a:sym typeface="+mn-ea"/>
              </a:rPr>
              <a:t>Django是一个高级的Python Wed 框架。</a:t>
            </a:r>
          </a:p>
        </p:txBody>
      </p:sp>
      <p:sp>
        <p:nvSpPr>
          <p:cNvPr id="21" name="矩形 20"/>
          <p:cNvSpPr/>
          <p:nvPr/>
        </p:nvSpPr>
        <p:spPr>
          <a:xfrm>
            <a:off x="8524665" y="4770120"/>
            <a:ext cx="2425065" cy="516890"/>
          </a:xfrm>
          <a:prstGeom prst="rect">
            <a:avLst/>
          </a:prstGeom>
          <a:noFill/>
        </p:spPr>
        <p:txBody>
          <a:bodyPr wrap="square" lIns="0" tIns="0" rIns="0" bIns="0" rtlCol="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auto" latinLnBrk="0" hangingPunct="1">
              <a:lnSpc>
                <a:spcPct val="100000"/>
              </a:lnSpc>
              <a:spcBef>
                <a:spcPct val="0"/>
              </a:spcBef>
              <a:spcAft>
                <a:spcPct val="0"/>
              </a:spcAft>
              <a:buClrTx/>
              <a:buSzTx/>
              <a:buFontTx/>
              <a:buNone/>
              <a:defRPr/>
            </a:pPr>
            <a:r>
              <a:rPr kumimoji="0" lang="en-US" altLang="zh-CN" sz="2800" b="1" i="0" u="none" strike="noStrike" kern="1200" cap="none" spc="0" normalizeH="0" baseline="0" noProof="0">
                <a:ln>
                  <a:noFill/>
                </a:ln>
                <a:solidFill>
                  <a:srgbClr val="0F6FC6"/>
                </a:solidFill>
                <a:effectLst/>
                <a:uLnTx/>
                <a:uFillTx/>
                <a:latin typeface="微软雅黑" panose="020B0503020204020204" pitchFamily="34" charset="-122"/>
                <a:ea typeface="微软雅黑" panose="020B0503020204020204" pitchFamily="34" charset="-122"/>
                <a:cs typeface="+mn-ea"/>
                <a:sym typeface="+mn-ea"/>
              </a:rPr>
              <a:t>后端：Django</a:t>
            </a:r>
          </a:p>
        </p:txBody>
      </p:sp>
      <p:sp>
        <p:nvSpPr>
          <p:cNvPr id="22" name="弧形 21"/>
          <p:cNvSpPr/>
          <p:nvPr/>
        </p:nvSpPr>
        <p:spPr>
          <a:xfrm>
            <a:off x="4139990" y="2070735"/>
            <a:ext cx="3609115" cy="3609409"/>
          </a:xfrm>
          <a:prstGeom prst="arc">
            <a:avLst>
              <a:gd name="adj1" fmla="val 17360505"/>
              <a:gd name="adj2" fmla="val 21121678"/>
            </a:avLst>
          </a:prstGeom>
          <a:noFill/>
          <a:ln w="12700" cap="flat" cmpd="sng" algn="ctr">
            <a:gradFill>
              <a:gsLst>
                <a:gs pos="0">
                  <a:srgbClr val="009DD9">
                    <a:alpha val="0"/>
                  </a:srgbClr>
                </a:gs>
                <a:gs pos="60000">
                  <a:srgbClr val="009DD9">
                    <a:alpha val="100000"/>
                  </a:srgbClr>
                </a:gs>
              </a:gsLst>
              <a:lin ang="5400000" scaled="1"/>
            </a:gradFill>
            <a:prstDash val="dash"/>
            <a:miter lim="800000"/>
            <a:tailEnd type="triangle"/>
          </a:ln>
          <a:effectLst>
            <a:outerShdw blurRad="50800" dist="38100" dir="3000000" algn="tl" rotWithShape="0">
              <a:srgbClr val="009DD9">
                <a:lumMod val="75000"/>
                <a:alpha val="40000"/>
              </a:srgbClr>
            </a:out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Arial" panose="020B0604020202020204"/>
              <a:ea typeface="微软雅黑" panose="020B0503020204020204" pitchFamily="34" charset="-122"/>
              <a:cs typeface="微软雅黑" panose="020B0503020204020204" pitchFamily="34" charset="-122"/>
            </a:endParaRPr>
          </a:p>
        </p:txBody>
      </p:sp>
      <p:sp>
        <p:nvSpPr>
          <p:cNvPr id="23" name="任意多边形 9"/>
          <p:cNvSpPr/>
          <p:nvPr/>
        </p:nvSpPr>
        <p:spPr>
          <a:xfrm>
            <a:off x="6103410" y="2299335"/>
            <a:ext cx="1444307" cy="2240891"/>
          </a:xfrm>
          <a:custGeom>
            <a:avLst/>
            <a:gdLst/>
            <a:ahLst/>
            <a:cxnLst>
              <a:cxn ang="3">
                <a:pos x="hc" y="t"/>
              </a:cxn>
              <a:cxn ang="cd2">
                <a:pos x="l" y="vc"/>
              </a:cxn>
              <a:cxn ang="cd4">
                <a:pos x="hc" y="b"/>
              </a:cxn>
              <a:cxn ang="0">
                <a:pos x="r" y="vc"/>
              </a:cxn>
            </a:cxnLst>
            <a:rect l="l" t="t" r="r" b="b"/>
            <a:pathLst>
              <a:path w="2274" h="3529">
                <a:moveTo>
                  <a:pt x="0" y="0"/>
                </a:moveTo>
                <a:lnTo>
                  <a:pt x="92" y="7"/>
                </a:lnTo>
                <a:cubicBezTo>
                  <a:pt x="413" y="47"/>
                  <a:pt x="732" y="150"/>
                  <a:pt x="1029" y="322"/>
                </a:cubicBezTo>
                <a:cubicBezTo>
                  <a:pt x="2146" y="967"/>
                  <a:pt x="2574" y="2345"/>
                  <a:pt x="2057" y="3496"/>
                </a:cubicBezTo>
                <a:lnTo>
                  <a:pt x="2040" y="3529"/>
                </a:lnTo>
                <a:lnTo>
                  <a:pt x="1243" y="3069"/>
                </a:lnTo>
                <a:lnTo>
                  <a:pt x="1280" y="2975"/>
                </a:lnTo>
                <a:cubicBezTo>
                  <a:pt x="1512" y="2280"/>
                  <a:pt x="1231" y="1494"/>
                  <a:pt x="572" y="1114"/>
                </a:cubicBezTo>
                <a:cubicBezTo>
                  <a:pt x="431" y="1032"/>
                  <a:pt x="282" y="975"/>
                  <a:pt x="131" y="941"/>
                </a:cubicBezTo>
                <a:lnTo>
                  <a:pt x="0" y="918"/>
                </a:lnTo>
                <a:lnTo>
                  <a:pt x="0" y="0"/>
                </a:lnTo>
                <a:close/>
              </a:path>
            </a:pathLst>
          </a:custGeom>
          <a:gradFill>
            <a:gsLst>
              <a:gs pos="0">
                <a:srgbClr val="009DD9">
                  <a:lumMod val="60000"/>
                  <a:lumOff val="40000"/>
                  <a:alpha val="100000"/>
                </a:srgbClr>
              </a:gs>
              <a:gs pos="100000">
                <a:srgbClr val="009DD9">
                  <a:alpha val="100000"/>
                </a:srgbClr>
              </a:gs>
            </a:gsLst>
            <a:lin ang="5400000" scaled="0"/>
          </a:gradFill>
          <a:ln w="12700" cap="flat" cmpd="sng" algn="ctr">
            <a:noFill/>
            <a:prstDash val="solid"/>
            <a:miter lim="800000"/>
          </a:ln>
          <a:effectLst>
            <a:outerShdw blurRad="127000" sx="106000" sy="106000" algn="ctr" rotWithShape="0">
              <a:srgbClr val="009DD9">
                <a:alpha val="20000"/>
              </a:srgbClr>
            </a:outerShdw>
          </a:effectLst>
        </p:spPr>
        <p:txBody>
          <a:bodyPr vert="horz" wrap="none" lIns="756285" tIns="107950" bIns="14414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1800" b="1" i="0" u="none" strike="noStrike" kern="1200" cap="none" spc="0" normalizeH="0" baseline="0" noProof="0">
                <a:ln>
                  <a:noFill/>
                </a:ln>
                <a:solidFill>
                  <a:sysClr val="window" lastClr="FFFFFF"/>
                </a:solidFill>
                <a:effectLst>
                  <a:outerShdw blurRad="50800" dist="50800" dir="5400000" algn="ctr" rotWithShape="0">
                    <a:srgbClr val="009DD9">
                      <a:lumMod val="75000"/>
                      <a:alpha val="40000"/>
                    </a:srgbClr>
                  </a:outerShdw>
                </a:effectLst>
                <a:uLnTx/>
                <a:uFillTx/>
                <a:latin typeface="微软雅黑" panose="020B0503020204020204" pitchFamily="34" charset="-122"/>
                <a:ea typeface="微软雅黑" panose="020B0503020204020204" pitchFamily="34" charset="-122"/>
                <a:cs typeface="+mn-ea"/>
                <a:sym typeface="+mn-ea"/>
              </a:rPr>
              <a:t>02</a:t>
            </a:r>
          </a:p>
        </p:txBody>
      </p:sp>
      <p:sp>
        <p:nvSpPr>
          <p:cNvPr id="24" name="任意多边形 11"/>
          <p:cNvSpPr/>
          <p:nvPr/>
        </p:nvSpPr>
        <p:spPr>
          <a:xfrm>
            <a:off x="4687995" y="4474210"/>
            <a:ext cx="2588305" cy="967265"/>
          </a:xfrm>
          <a:custGeom>
            <a:avLst/>
            <a:gdLst/>
            <a:ahLst/>
            <a:cxnLst>
              <a:cxn ang="3">
                <a:pos x="hc" y="t"/>
              </a:cxn>
              <a:cxn ang="cd2">
                <a:pos x="l" y="vc"/>
              </a:cxn>
              <a:cxn ang="cd4">
                <a:pos x="hc" y="b"/>
              </a:cxn>
              <a:cxn ang="0">
                <a:pos x="r" y="vc"/>
              </a:cxn>
            </a:cxnLst>
            <a:rect l="l" t="t" r="r" b="b"/>
            <a:pathLst>
              <a:path w="4076" h="1523">
                <a:moveTo>
                  <a:pt x="3281" y="0"/>
                </a:moveTo>
                <a:lnTo>
                  <a:pt x="4076" y="459"/>
                </a:lnTo>
                <a:lnTo>
                  <a:pt x="4024" y="535"/>
                </a:lnTo>
                <a:cubicBezTo>
                  <a:pt x="3829" y="793"/>
                  <a:pt x="3580" y="1017"/>
                  <a:pt x="3283" y="1189"/>
                </a:cubicBezTo>
                <a:cubicBezTo>
                  <a:pt x="2166" y="1834"/>
                  <a:pt x="758" y="1516"/>
                  <a:pt x="20" y="492"/>
                </a:cubicBezTo>
                <a:lnTo>
                  <a:pt x="0" y="461"/>
                </a:lnTo>
                <a:lnTo>
                  <a:pt x="797" y="1"/>
                </a:lnTo>
                <a:lnTo>
                  <a:pt x="860" y="80"/>
                </a:lnTo>
                <a:cubicBezTo>
                  <a:pt x="1346" y="628"/>
                  <a:pt x="2166" y="778"/>
                  <a:pt x="2826" y="398"/>
                </a:cubicBezTo>
                <a:cubicBezTo>
                  <a:pt x="2967" y="316"/>
                  <a:pt x="3091" y="216"/>
                  <a:pt x="3196" y="102"/>
                </a:cubicBezTo>
                <a:lnTo>
                  <a:pt x="3281" y="0"/>
                </a:lnTo>
                <a:close/>
              </a:path>
            </a:pathLst>
          </a:custGeom>
          <a:gradFill>
            <a:gsLst>
              <a:gs pos="0">
                <a:srgbClr val="0F6FC6">
                  <a:lumMod val="60000"/>
                  <a:lumOff val="40000"/>
                  <a:alpha val="100000"/>
                </a:srgbClr>
              </a:gs>
              <a:gs pos="100000">
                <a:srgbClr val="0F6FC6">
                  <a:alpha val="100000"/>
                </a:srgbClr>
              </a:gs>
            </a:gsLst>
            <a:lin ang="5400000" scaled="0"/>
          </a:gradFill>
          <a:ln w="12700" cap="flat" cmpd="sng" algn="ctr">
            <a:noFill/>
            <a:prstDash val="solid"/>
            <a:miter lim="800000"/>
          </a:ln>
          <a:effectLst>
            <a:outerShdw blurRad="127000" sx="105000" sy="105000" algn="ctr" rotWithShape="0">
              <a:srgbClr val="0F6FC6">
                <a:alpha val="20000"/>
              </a:srgbClr>
            </a:outerShdw>
          </a:effectLst>
        </p:spPr>
        <p:txBody>
          <a:bodyPr vert="horz" wrap="none" tIns="431800" bIns="3619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1800" b="1" i="0" u="none" strike="noStrike" kern="1200" cap="none" spc="0" normalizeH="0" baseline="0" noProof="0">
                <a:ln>
                  <a:noFill/>
                </a:ln>
                <a:solidFill>
                  <a:sysClr val="window" lastClr="FFFFFF"/>
                </a:solidFill>
                <a:effectLst>
                  <a:outerShdw blurRad="50800" dist="50800" dir="5400000" algn="ctr" rotWithShape="0">
                    <a:srgbClr val="0F6FC6">
                      <a:lumMod val="75000"/>
                      <a:alpha val="40000"/>
                    </a:srgbClr>
                  </a:outerShdw>
                </a:effectLst>
                <a:uLnTx/>
                <a:uFillTx/>
                <a:latin typeface="微软雅黑" panose="020B0503020204020204" pitchFamily="34" charset="-122"/>
                <a:ea typeface="微软雅黑" panose="020B0503020204020204" pitchFamily="34" charset="-122"/>
                <a:cs typeface="+mn-ea"/>
                <a:sym typeface="+mn-ea"/>
              </a:rPr>
              <a:t>03</a:t>
            </a:r>
          </a:p>
        </p:txBody>
      </p:sp>
      <p:sp>
        <p:nvSpPr>
          <p:cNvPr id="25" name="文本框 12"/>
          <p:cNvSpPr txBox="1"/>
          <p:nvPr/>
        </p:nvSpPr>
        <p:spPr>
          <a:xfrm>
            <a:off x="4815630" y="3651567"/>
            <a:ext cx="2385060" cy="3683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dirty="0">
                <a:solidFill>
                  <a:sysClr val="windowText" lastClr="000000"/>
                </a:solidFill>
                <a:latin typeface="Arial" panose="020B0604020202020204"/>
                <a:ea typeface="微软雅黑" panose="020B0503020204020204" pitchFamily="34" charset="-122"/>
              </a:rPr>
              <a:t>开发技术栈</a:t>
            </a:r>
            <a:endParaRPr kumimoji="0" lang="zh-CN" altLang="en-US" sz="1800" b="0" i="0" u="none" strike="noStrike" kern="1200" cap="none" spc="0" normalizeH="0" baseline="0" noProof="0" dirty="0">
              <a:ln>
                <a:noFill/>
              </a:ln>
              <a:solidFill>
                <a:sysClr val="windowText" lastClr="000000"/>
              </a:solidFill>
              <a:effectLst/>
              <a:uLnTx/>
              <a:uFillTx/>
              <a:latin typeface="Arial" panose="020B0604020202020204"/>
              <a:ea typeface="微软雅黑" panose="020B0503020204020204" pitchFamily="34" charset="-122"/>
              <a:cs typeface="+mn-cs"/>
            </a:endParaRPr>
          </a:p>
        </p:txBody>
      </p:sp>
      <p:sp>
        <p:nvSpPr>
          <p:cNvPr id="3" name="矩形 2"/>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5" name="图示 4"/>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6" name="灯片编号占位符 25">
            <a:extLst>
              <a:ext uri="{FF2B5EF4-FFF2-40B4-BE49-F238E27FC236}">
                <a16:creationId xmlns:a16="http://schemas.microsoft.com/office/drawing/2014/main" id="{EEDB1993-3E22-A37E-C74D-BCA68CA66FEC}"/>
              </a:ext>
            </a:extLst>
          </p:cNvPr>
          <p:cNvSpPr>
            <a:spLocks noGrp="1"/>
          </p:cNvSpPr>
          <p:nvPr>
            <p:ph type="sldNum" sz="quarter" idx="12"/>
          </p:nvPr>
        </p:nvSpPr>
        <p:spPr/>
        <p:txBody>
          <a:bodyPr/>
          <a:lstStyle/>
          <a:p>
            <a:fld id="{49AE70B2-8BF9-45C0-BB95-33D1B9D3A854}" type="slidenum">
              <a:rPr lang="zh-CN" altLang="en-US" smtClean="0"/>
              <a:t>28</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57320" y="124455"/>
            <a:ext cx="10969200" cy="705600"/>
          </a:xfrm>
        </p:spPr>
        <p:txBody>
          <a:bodyPr vert="horz" lIns="90000" tIns="46800" rIns="90000" bIns="46800" rtlCol="0" anchor="ctr" anchorCtr="0">
            <a:normAutofit/>
          </a:bodyPr>
          <a:lstStyle/>
          <a:p>
            <a:pPr algn="ctr"/>
            <a:r>
              <a:rPr lang="zh-CN" altLang="en-US" dirty="0">
                <a:solidFill>
                  <a:schemeClr val="accent1">
                    <a:lumMod val="75000"/>
                  </a:schemeClr>
                </a:solidFill>
              </a:rPr>
              <a:t>技术实现</a:t>
            </a:r>
          </a:p>
        </p:txBody>
      </p:sp>
      <p:sp>
        <p:nvSpPr>
          <p:cNvPr id="3" name="矩形 2"/>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5" name="图示 4"/>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sp>
        <p:nvSpPr>
          <p:cNvPr id="26" name="矩形: 圆角 25"/>
          <p:cNvSpPr>
            <a:spLocks noChangeAspect="1"/>
          </p:cNvSpPr>
          <p:nvPr>
            <p:custDataLst>
              <p:tags r:id="rId2"/>
            </p:custDataLst>
          </p:nvPr>
        </p:nvSpPr>
        <p:spPr>
          <a:xfrm rot="2700000">
            <a:off x="7725728" y="4024420"/>
            <a:ext cx="1923351" cy="1923351"/>
          </a:xfrm>
          <a:prstGeom prst="roundRect">
            <a:avLst>
              <a:gd name="adj" fmla="val 14848"/>
            </a:avLst>
          </a:prstGeom>
          <a:noFill/>
          <a:ln w="22225" cap="flat">
            <a:gradFill flip="none" rotWithShape="1">
              <a:gsLst>
                <a:gs pos="0">
                  <a:schemeClr val="accent1">
                    <a:alpha val="11000"/>
                  </a:schemeClr>
                </a:gs>
                <a:gs pos="100000">
                  <a:schemeClr val="accent1">
                    <a:alpha val="0"/>
                  </a:schemeClr>
                </a:gs>
              </a:gsLst>
              <a:lin ang="16200000" scaled="1"/>
              <a:tileRect/>
            </a:gradFill>
            <a:prstDash val="solid"/>
            <a:miter/>
          </a:ln>
          <a:effectLst>
            <a:outerShdw blurRad="241300" dist="228600" dir="5400000" algn="t" rotWithShape="0">
              <a:schemeClr val="accent1">
                <a:alpha val="17000"/>
              </a:scheme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27" name="矩形: 圆角 26"/>
          <p:cNvSpPr>
            <a:spLocks noChangeAspect="1"/>
          </p:cNvSpPr>
          <p:nvPr>
            <p:custDataLst>
              <p:tags r:id="rId3"/>
            </p:custDataLst>
          </p:nvPr>
        </p:nvSpPr>
        <p:spPr>
          <a:xfrm rot="2700000">
            <a:off x="5947675" y="2463706"/>
            <a:ext cx="1987994" cy="1987994"/>
          </a:xfrm>
          <a:prstGeom prst="roundRect">
            <a:avLst>
              <a:gd name="adj" fmla="val 14848"/>
            </a:avLst>
          </a:prstGeom>
          <a:gradFill flip="none" rotWithShape="1">
            <a:gsLst>
              <a:gs pos="100000">
                <a:schemeClr val="accent1">
                  <a:lumMod val="20000"/>
                  <a:lumOff val="80000"/>
                  <a:alpha val="10000"/>
                </a:schemeClr>
              </a:gs>
              <a:gs pos="0">
                <a:schemeClr val="accent1">
                  <a:lumMod val="20000"/>
                  <a:lumOff val="80000"/>
                  <a:alpha val="40000"/>
                </a:schemeClr>
              </a:gs>
            </a:gsLst>
            <a:lin ang="5400000" scaled="1"/>
            <a:tileRect/>
          </a:gradFill>
          <a:ln w="9525"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28" name="矩形: 圆角 27"/>
          <p:cNvSpPr>
            <a:spLocks noChangeAspect="1"/>
          </p:cNvSpPr>
          <p:nvPr>
            <p:custDataLst>
              <p:tags r:id="rId4"/>
            </p:custDataLst>
          </p:nvPr>
        </p:nvSpPr>
        <p:spPr>
          <a:xfrm rot="2700000">
            <a:off x="3654083" y="3881624"/>
            <a:ext cx="1923351" cy="1923351"/>
          </a:xfrm>
          <a:prstGeom prst="roundRect">
            <a:avLst>
              <a:gd name="adj" fmla="val 14848"/>
            </a:avLst>
          </a:prstGeom>
          <a:noFill/>
          <a:ln w="22225" cap="flat">
            <a:gradFill flip="none" rotWithShape="1">
              <a:gsLst>
                <a:gs pos="0">
                  <a:schemeClr val="accent1">
                    <a:alpha val="11000"/>
                  </a:schemeClr>
                </a:gs>
                <a:gs pos="100000">
                  <a:schemeClr val="accent1">
                    <a:alpha val="0"/>
                  </a:schemeClr>
                </a:gs>
              </a:gsLst>
              <a:lin ang="16200000" scaled="1"/>
              <a:tileRect/>
            </a:gradFill>
            <a:prstDash val="solid"/>
            <a:miter/>
          </a:ln>
          <a:effectLst>
            <a:outerShdw blurRad="241300" dist="228600" dir="5400000" algn="t" rotWithShape="0">
              <a:schemeClr val="accent1">
                <a:alpha val="17000"/>
              </a:scheme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29" name="矩形: 圆角 28"/>
          <p:cNvSpPr>
            <a:spLocks noChangeAspect="1"/>
          </p:cNvSpPr>
          <p:nvPr>
            <p:custDataLst>
              <p:tags r:id="rId5"/>
            </p:custDataLst>
          </p:nvPr>
        </p:nvSpPr>
        <p:spPr>
          <a:xfrm rot="2700000">
            <a:off x="2150759" y="3164770"/>
            <a:ext cx="1987994" cy="1987994"/>
          </a:xfrm>
          <a:prstGeom prst="roundRect">
            <a:avLst>
              <a:gd name="adj" fmla="val 14848"/>
            </a:avLst>
          </a:prstGeom>
          <a:solidFill>
            <a:srgbClr val="4FA7C2"/>
          </a:solidFill>
          <a:ln w="9525" cap="flat">
            <a:noFill/>
            <a:prstDash val="solid"/>
            <a:miter/>
          </a:ln>
          <a:effectLst>
            <a:outerShdw blurRad="241300" dist="228600" dir="5400000" algn="t" rotWithShape="0">
              <a:schemeClr val="accent1">
                <a:alpha val="17000"/>
              </a:scheme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30" name="矩形: 圆角 29"/>
          <p:cNvSpPr>
            <a:spLocks noChangeAspect="1"/>
          </p:cNvSpPr>
          <p:nvPr>
            <p:custDataLst>
              <p:tags r:id="rId6"/>
            </p:custDataLst>
          </p:nvPr>
        </p:nvSpPr>
        <p:spPr>
          <a:xfrm rot="2700000">
            <a:off x="4981777" y="3171016"/>
            <a:ext cx="1987994" cy="1987994"/>
          </a:xfrm>
          <a:prstGeom prst="roundRect">
            <a:avLst>
              <a:gd name="adj" fmla="val 14848"/>
            </a:avLst>
          </a:prstGeom>
          <a:solidFill>
            <a:srgbClr val="FFFFFF"/>
          </a:solidFill>
          <a:ln w="15875" cap="flat">
            <a:solidFill>
              <a:srgbClr val="4FA7C2"/>
            </a:solidFill>
            <a:prstDash val="solid"/>
            <a:miter/>
          </a:ln>
          <a:effectLst>
            <a:outerShdw blurRad="241300" dist="228600" dir="5400000" algn="t" rotWithShape="0">
              <a:schemeClr val="accent1">
                <a:alpha val="17000"/>
              </a:scheme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31" name="矩形: 圆角 30"/>
          <p:cNvSpPr>
            <a:spLocks noChangeAspect="1"/>
          </p:cNvSpPr>
          <p:nvPr>
            <p:custDataLst>
              <p:tags r:id="rId7"/>
            </p:custDataLst>
          </p:nvPr>
        </p:nvSpPr>
        <p:spPr>
          <a:xfrm rot="2700000">
            <a:off x="7839363" y="3165001"/>
            <a:ext cx="1987994" cy="1987994"/>
          </a:xfrm>
          <a:prstGeom prst="roundRect">
            <a:avLst>
              <a:gd name="adj" fmla="val 14848"/>
            </a:avLst>
          </a:prstGeom>
          <a:solidFill>
            <a:srgbClr val="4FA7C2"/>
          </a:solidFill>
          <a:ln w="9525" cap="flat">
            <a:noFill/>
            <a:prstDash val="solid"/>
            <a:miter/>
          </a:ln>
          <a:effectLst>
            <a:outerShdw blurRad="241300" dist="228600" dir="5400000" algn="t" rotWithShape="0">
              <a:schemeClr val="accent1">
                <a:alpha val="17000"/>
              </a:schemeClr>
            </a:outerShdw>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32" name="矩形: 圆角 38"/>
          <p:cNvSpPr>
            <a:spLocks noChangeAspect="1"/>
          </p:cNvSpPr>
          <p:nvPr>
            <p:custDataLst>
              <p:tags r:id="rId8"/>
            </p:custDataLst>
          </p:nvPr>
        </p:nvSpPr>
        <p:spPr>
          <a:xfrm rot="2700000">
            <a:off x="10115538" y="4167812"/>
            <a:ext cx="1023264" cy="1023265"/>
          </a:xfrm>
          <a:prstGeom prst="roundRect">
            <a:avLst>
              <a:gd name="adj" fmla="val 14848"/>
            </a:avLst>
          </a:prstGeom>
          <a:gradFill flip="none" rotWithShape="1">
            <a:gsLst>
              <a:gs pos="100000">
                <a:schemeClr val="accent1">
                  <a:lumMod val="20000"/>
                  <a:lumOff val="80000"/>
                  <a:alpha val="10000"/>
                </a:schemeClr>
              </a:gs>
              <a:gs pos="0">
                <a:schemeClr val="accent1">
                  <a:lumMod val="20000"/>
                  <a:lumOff val="80000"/>
                  <a:alpha val="40000"/>
                </a:schemeClr>
              </a:gs>
            </a:gsLst>
            <a:lin ang="2700000" scaled="1"/>
            <a:tileRect/>
          </a:gradFill>
          <a:ln w="9525"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33" name="矩形: 圆角 39"/>
          <p:cNvSpPr>
            <a:spLocks noChangeAspect="1"/>
          </p:cNvSpPr>
          <p:nvPr>
            <p:custDataLst>
              <p:tags r:id="rId9"/>
            </p:custDataLst>
          </p:nvPr>
        </p:nvSpPr>
        <p:spPr>
          <a:xfrm rot="2700000">
            <a:off x="1641777" y="2204569"/>
            <a:ext cx="1023264" cy="1023265"/>
          </a:xfrm>
          <a:prstGeom prst="roundRect">
            <a:avLst>
              <a:gd name="adj" fmla="val 14848"/>
            </a:avLst>
          </a:prstGeom>
          <a:gradFill flip="none" rotWithShape="1">
            <a:gsLst>
              <a:gs pos="100000">
                <a:schemeClr val="accent1">
                  <a:lumMod val="20000"/>
                  <a:lumOff val="80000"/>
                  <a:alpha val="10000"/>
                </a:schemeClr>
              </a:gs>
              <a:gs pos="0">
                <a:schemeClr val="accent1">
                  <a:lumMod val="20000"/>
                  <a:lumOff val="80000"/>
                  <a:alpha val="40000"/>
                </a:schemeClr>
              </a:gs>
            </a:gsLst>
            <a:lin ang="2700000" scaled="1"/>
            <a:tileRect/>
          </a:gradFill>
          <a:ln w="9525"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srgbClr val="000000"/>
              </a:solidFill>
              <a:effectLst/>
              <a:uLnTx/>
              <a:uFillTx/>
              <a:latin typeface="+mj-ea"/>
              <a:ea typeface="+mj-ea"/>
              <a:cs typeface="+mn-cs"/>
            </a:endParaRPr>
          </a:p>
        </p:txBody>
      </p:sp>
      <p:sp>
        <p:nvSpPr>
          <p:cNvPr id="34" name="矩形 33"/>
          <p:cNvSpPr/>
          <p:nvPr>
            <p:custDataLst>
              <p:tags r:id="rId10"/>
            </p:custDataLst>
          </p:nvPr>
        </p:nvSpPr>
        <p:spPr>
          <a:xfrm>
            <a:off x="2354552" y="3573560"/>
            <a:ext cx="1564132" cy="830823"/>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3200" b="1" dirty="0">
                <a:solidFill>
                  <a:sysClr val="window" lastClr="FFFFFF"/>
                </a:solidFill>
                <a:latin typeface="字体传奇特战体-免费商用" panose="02000500000000000000" pitchFamily="2" charset="-122"/>
                <a:ea typeface="字体传奇特战体-免费商用" panose="02000500000000000000" pitchFamily="2" charset="-122"/>
              </a:rPr>
              <a:t>姿态估计实现</a:t>
            </a:r>
            <a:endParaRPr kumimoji="0" lang="zh-CN" altLang="en-US" sz="4800" b="1" i="0" u="none" strike="noStrike" kern="1200" cap="none" spc="0" normalizeH="0" baseline="0" noProof="0" dirty="0">
              <a:ln>
                <a:noFill/>
              </a:ln>
              <a:solidFill>
                <a:sysClr val="window" lastClr="FFFFFF"/>
              </a:solidFill>
              <a:uLnTx/>
              <a:uFillTx/>
              <a:latin typeface="字体传奇特战体-免费商用" panose="02000500000000000000" pitchFamily="2" charset="-122"/>
              <a:ea typeface="字体传奇特战体-免费商用" panose="02000500000000000000" pitchFamily="2" charset="-122"/>
            </a:endParaRPr>
          </a:p>
          <a:p>
            <a:pPr algn="ctr">
              <a:lnSpc>
                <a:spcPct val="130000"/>
              </a:lnSpc>
              <a:spcBef>
                <a:spcPct val="0"/>
              </a:spcBef>
              <a:spcAft>
                <a:spcPct val="0"/>
              </a:spcAft>
            </a:pPr>
            <a:endParaRPr lang="zh-CN" altLang="en-US" sz="3200" b="1" dirty="0">
              <a:solidFill>
                <a:srgbClr val="FFFFFF"/>
              </a:solidFill>
              <a:latin typeface="+mn-ea"/>
              <a:cs typeface="+mn-ea"/>
            </a:endParaRPr>
          </a:p>
        </p:txBody>
      </p:sp>
      <p:sp>
        <p:nvSpPr>
          <p:cNvPr id="35" name="矩形 34"/>
          <p:cNvSpPr/>
          <p:nvPr>
            <p:custDataLst>
              <p:tags r:id="rId11"/>
            </p:custDataLst>
          </p:nvPr>
        </p:nvSpPr>
        <p:spPr>
          <a:xfrm>
            <a:off x="8095797" y="3540597"/>
            <a:ext cx="1564132" cy="830823"/>
          </a:xfrm>
          <a:prstGeom prst="rect">
            <a:avLst/>
          </a:prstGeom>
          <a:noFill/>
        </p:spPr>
        <p:txBody>
          <a:bodyPr wrap="square" lIns="0" tIns="0" rIns="0" bIns="0" rtlCol="0" anchor="t" anchorCtr="0">
            <a:noAutofit/>
          </a:bodyPr>
          <a:lstStyle/>
          <a:p>
            <a:pPr algn="ctr">
              <a:lnSpc>
                <a:spcPct val="130000"/>
              </a:lnSpc>
              <a:spcBef>
                <a:spcPct val="0"/>
              </a:spcBef>
              <a:spcAft>
                <a:spcPct val="0"/>
              </a:spcAft>
            </a:pPr>
            <a:r>
              <a:rPr lang="zh-CN" altLang="en-US" sz="3200" b="1" dirty="0">
                <a:solidFill>
                  <a:sysClr val="window" lastClr="FFFFFF"/>
                </a:solidFill>
                <a:latin typeface="字体传奇特战体-免费商用" panose="02000500000000000000" pitchFamily="2" charset="-122"/>
                <a:ea typeface="字体传奇特战体-免费商用" panose="02000500000000000000" pitchFamily="2" charset="-122"/>
              </a:rPr>
              <a:t>动作评估实现</a:t>
            </a:r>
            <a:endParaRPr kumimoji="0" lang="zh-CN" altLang="en-US" sz="4800" b="1" i="0" u="none" strike="noStrike" kern="1200" cap="none" spc="0" normalizeH="0" baseline="0" noProof="0" dirty="0">
              <a:ln>
                <a:noFill/>
              </a:ln>
              <a:solidFill>
                <a:sysClr val="window" lastClr="FFFFFF"/>
              </a:solidFill>
              <a:uLnTx/>
              <a:uFillTx/>
              <a:latin typeface="字体传奇特战体-免费商用" panose="02000500000000000000" pitchFamily="2" charset="-122"/>
              <a:ea typeface="字体传奇特战体-免费商用" panose="02000500000000000000" pitchFamily="2" charset="-122"/>
            </a:endParaRPr>
          </a:p>
          <a:p>
            <a:pPr algn="ctr">
              <a:lnSpc>
                <a:spcPct val="130000"/>
              </a:lnSpc>
              <a:spcBef>
                <a:spcPct val="0"/>
              </a:spcBef>
              <a:spcAft>
                <a:spcPct val="0"/>
              </a:spcAft>
            </a:pPr>
            <a:endParaRPr lang="zh-CN" altLang="en-US" sz="3200" b="1" dirty="0">
              <a:solidFill>
                <a:srgbClr val="FFFFFF"/>
              </a:solidFill>
              <a:latin typeface="+mn-ea"/>
              <a:cs typeface="+mn-ea"/>
            </a:endParaRPr>
          </a:p>
        </p:txBody>
      </p:sp>
      <p:sp>
        <p:nvSpPr>
          <p:cNvPr id="36" name="矩形 35"/>
          <p:cNvSpPr/>
          <p:nvPr>
            <p:custDataLst>
              <p:tags r:id="rId12"/>
            </p:custDataLst>
          </p:nvPr>
        </p:nvSpPr>
        <p:spPr>
          <a:xfrm>
            <a:off x="5213637" y="4578220"/>
            <a:ext cx="1564132" cy="773309"/>
          </a:xfrm>
          <a:prstGeom prst="rect">
            <a:avLst/>
          </a:prstGeom>
          <a:noFill/>
        </p:spPr>
        <p:txBody>
          <a:bodyPr wrap="square" lIns="0" tIns="0" rIns="0" bIns="0" rtlCol="0" anchor="b" anchorCtr="0">
            <a:noAutofit/>
          </a:bodyPr>
          <a:lstStyle/>
          <a:p>
            <a:pPr algn="ctr">
              <a:lnSpc>
                <a:spcPct val="130000"/>
              </a:lnSpc>
              <a:spcBef>
                <a:spcPct val="0"/>
              </a:spcBef>
              <a:spcAft>
                <a:spcPct val="0"/>
              </a:spcAft>
            </a:pPr>
            <a:r>
              <a:rPr lang="zh-CN" altLang="en-US" sz="3200" b="1" dirty="0">
                <a:solidFill>
                  <a:srgbClr val="4FA7C2"/>
                </a:solidFill>
                <a:latin typeface="字体传奇特战体-免费商用" panose="02000500000000000000" pitchFamily="2" charset="-122"/>
                <a:ea typeface="字体传奇特战体-免费商用" panose="02000500000000000000" pitchFamily="2" charset="-122"/>
              </a:rPr>
              <a:t>动作识别实现</a:t>
            </a:r>
            <a:endParaRPr kumimoji="0" lang="zh-CN" altLang="en-US" sz="4800" b="1" i="0" u="none" strike="noStrike" kern="1200" cap="none" spc="0" normalizeH="0" baseline="0" noProof="0" dirty="0">
              <a:ln>
                <a:noFill/>
              </a:ln>
              <a:solidFill>
                <a:srgbClr val="4FA7C2"/>
              </a:solidFill>
              <a:uLnTx/>
              <a:uFillTx/>
              <a:latin typeface="字体传奇特战体-免费商用" panose="02000500000000000000" pitchFamily="2" charset="-122"/>
              <a:ea typeface="字体传奇特战体-免费商用" panose="02000500000000000000" pitchFamily="2" charset="-122"/>
            </a:endParaRPr>
          </a:p>
          <a:p>
            <a:pPr algn="ctr">
              <a:lnSpc>
                <a:spcPct val="130000"/>
              </a:lnSpc>
              <a:spcBef>
                <a:spcPct val="0"/>
              </a:spcBef>
              <a:spcAft>
                <a:spcPct val="0"/>
              </a:spcAft>
            </a:pPr>
            <a:endParaRPr lang="zh-CN" altLang="en-US" sz="3200" b="1" dirty="0">
              <a:solidFill>
                <a:srgbClr val="4FA7C2"/>
              </a:solidFill>
              <a:latin typeface="+mn-ea"/>
              <a:cs typeface="+mn-ea"/>
            </a:endParaRPr>
          </a:p>
        </p:txBody>
      </p:sp>
      <p:sp>
        <p:nvSpPr>
          <p:cNvPr id="37" name="标题 1"/>
          <p:cNvSpPr>
            <a:spLocks noGrp="1"/>
          </p:cNvSpPr>
          <p:nvPr/>
        </p:nvSpPr>
        <p:spPr>
          <a:xfrm>
            <a:off x="491174" y="1679869"/>
            <a:ext cx="10969200" cy="705600"/>
          </a:xfrm>
          <a:prstGeom prst="rect">
            <a:avLst/>
          </a:prstGeom>
        </p:spPr>
        <p:txBody>
          <a:bodyPr vert="horz" lIns="90000" tIns="46800" rIns="90000" bIns="46800" rtlCol="0" anchor="ctr" anchorCtr="0">
            <a:normAutofit/>
          </a:bodyPr>
          <a:lst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a:lstStyle>
          <a:p>
            <a:pPr algn="ctr"/>
            <a:r>
              <a:rPr lang="zh-CN" altLang="en-US" sz="3200" b="1" dirty="0">
                <a:solidFill>
                  <a:schemeClr val="accent1">
                    <a:lumMod val="75000"/>
                  </a:schemeClr>
                </a:solidFill>
                <a:sym typeface="+mn-ea"/>
              </a:rPr>
              <a:t>核心功能实现</a:t>
            </a:r>
            <a:endParaRPr lang="zh-CN" altLang="en-US" sz="3200" b="1" dirty="0">
              <a:solidFill>
                <a:schemeClr val="accent1">
                  <a:lumMod val="75000"/>
                </a:schemeClr>
              </a:solidFill>
            </a:endParaRPr>
          </a:p>
        </p:txBody>
      </p:sp>
      <p:sp>
        <p:nvSpPr>
          <p:cNvPr id="4" name="灯片编号占位符 3">
            <a:extLst>
              <a:ext uri="{FF2B5EF4-FFF2-40B4-BE49-F238E27FC236}">
                <a16:creationId xmlns:a16="http://schemas.microsoft.com/office/drawing/2014/main" id="{F5991239-980A-C5F0-8E15-040A3F4C7C50}"/>
              </a:ext>
            </a:extLst>
          </p:cNvPr>
          <p:cNvSpPr>
            <a:spLocks noGrp="1"/>
          </p:cNvSpPr>
          <p:nvPr>
            <p:ph type="sldNum" sz="quarter" idx="12"/>
          </p:nvPr>
        </p:nvSpPr>
        <p:spPr/>
        <p:txBody>
          <a:bodyPr/>
          <a:lstStyle/>
          <a:p>
            <a:fld id="{49AE70B2-8BF9-45C0-BB95-33D1B9D3A854}" type="slidenum">
              <a:rPr lang="zh-CN" altLang="en-US" smtClean="0"/>
              <a:t>29</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942205" y="4712896"/>
            <a:ext cx="7249795" cy="147637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130">
              <a:lnSpc>
                <a:spcPct val="150000"/>
              </a:lnSpc>
              <a:buFont typeface="Arial" panose="020B0604020202020204" pitchFamily="34" charset="0"/>
              <a:buNone/>
            </a:pPr>
            <a:r>
              <a:rPr lang="en-US" altLang="zh-CN" sz="2000" dirty="0">
                <a:cs typeface="+mn-ea"/>
                <a:sym typeface="+mn-lt"/>
              </a:rPr>
              <a:t>       </a:t>
            </a:r>
            <a:r>
              <a:rPr lang="zh-CN" altLang="en-US" sz="2000" dirty="0">
                <a:cs typeface="+mn-ea"/>
                <a:sym typeface="+mn-lt"/>
              </a:rPr>
              <a:t>使用</a:t>
            </a:r>
            <a:r>
              <a:rPr lang="zh-CN" altLang="en-US" sz="2000" b="1" dirty="0">
                <a:solidFill>
                  <a:srgbClr val="ED7A23"/>
                </a:solidFill>
                <a:cs typeface="+mn-ea"/>
                <a:sym typeface="+mn-lt"/>
              </a:rPr>
              <a:t>开源模型</a:t>
            </a:r>
            <a:r>
              <a:rPr lang="en-US" altLang="zh-CN" sz="2000" b="1" dirty="0">
                <a:solidFill>
                  <a:srgbClr val="ED7A23"/>
                </a:solidFill>
                <a:cs typeface="+mn-ea"/>
                <a:sym typeface="+mn-lt"/>
              </a:rPr>
              <a:t>MediaPose</a:t>
            </a:r>
            <a:r>
              <a:rPr lang="zh-CN" altLang="en-US" sz="2000" b="1" dirty="0">
                <a:solidFill>
                  <a:srgbClr val="ED7A23"/>
                </a:solidFill>
                <a:cs typeface="+mn-ea"/>
                <a:sym typeface="+mn-lt"/>
              </a:rPr>
              <a:t>模型</a:t>
            </a:r>
            <a:r>
              <a:rPr lang="zh-CN" altLang="en-US" sz="2000" dirty="0">
                <a:cs typeface="+mn-ea"/>
                <a:sym typeface="+mn-lt"/>
              </a:rPr>
              <a:t>进行人体姿态评估</a:t>
            </a:r>
            <a:endParaRPr lang="en-US" altLang="zh-CN" sz="2000" dirty="0">
              <a:cs typeface="+mn-ea"/>
              <a:sym typeface="+mn-lt"/>
            </a:endParaRPr>
          </a:p>
          <a:p>
            <a:pPr defTabSz="913130">
              <a:lnSpc>
                <a:spcPct val="150000"/>
              </a:lnSpc>
              <a:buFont typeface="Arial" panose="020B0604020202020204" pitchFamily="34" charset="0"/>
              <a:buNone/>
            </a:pPr>
            <a:r>
              <a:rPr lang="zh-CN" altLang="en-US" sz="2000" dirty="0">
                <a:cs typeface="+mn-ea"/>
                <a:sym typeface="+mn-lt"/>
              </a:rPr>
              <a:t>MediaPose 是一个用于人体姿态估计的深度学习框架和模型主要用于从单张图片或视频帧中预测人体的关节点的位置和姿态。</a:t>
            </a:r>
          </a:p>
        </p:txBody>
      </p:sp>
      <p:pic>
        <p:nvPicPr>
          <p:cNvPr id="27" name="图片 26" descr="252371b57cac5e4092dbdbdc5434fb7"/>
          <p:cNvPicPr>
            <a:picLocks noChangeAspect="1"/>
          </p:cNvPicPr>
          <p:nvPr/>
        </p:nvPicPr>
        <p:blipFill>
          <a:blip r:embed="rId3"/>
          <a:stretch>
            <a:fillRect/>
          </a:stretch>
        </p:blipFill>
        <p:spPr>
          <a:xfrm>
            <a:off x="6017493" y="1961742"/>
            <a:ext cx="4852035" cy="2688590"/>
          </a:xfrm>
          <a:prstGeom prst="rect">
            <a:avLst/>
          </a:prstGeom>
        </p:spPr>
      </p:pic>
      <p:pic>
        <p:nvPicPr>
          <p:cNvPr id="4" name="图片 3"/>
          <p:cNvPicPr>
            <a:picLocks noChangeAspect="1"/>
          </p:cNvPicPr>
          <p:nvPr/>
        </p:nvPicPr>
        <p:blipFill>
          <a:blip r:embed="rId4"/>
          <a:stretch>
            <a:fillRect/>
          </a:stretch>
        </p:blipFill>
        <p:spPr>
          <a:xfrm>
            <a:off x="583899" y="1640037"/>
            <a:ext cx="4244340" cy="4472940"/>
          </a:xfrm>
          <a:prstGeom prst="rect">
            <a:avLst/>
          </a:prstGeom>
        </p:spPr>
      </p:pic>
      <p:sp>
        <p:nvSpPr>
          <p:cNvPr id="12" name="矩形 11"/>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3" name="图示 12"/>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灯片编号占位符 1">
            <a:extLst>
              <a:ext uri="{FF2B5EF4-FFF2-40B4-BE49-F238E27FC236}">
                <a16:creationId xmlns:a16="http://schemas.microsoft.com/office/drawing/2014/main" id="{0ECF0DAC-7DB3-B49C-1C14-AD76B2C9811D}"/>
              </a:ext>
            </a:extLst>
          </p:cNvPr>
          <p:cNvSpPr>
            <a:spLocks noGrp="1"/>
          </p:cNvSpPr>
          <p:nvPr>
            <p:ph type="sldNum" sz="quarter" idx="12"/>
          </p:nvPr>
        </p:nvSpPr>
        <p:spPr/>
        <p:txBody>
          <a:bodyPr/>
          <a:lstStyle/>
          <a:p>
            <a:fld id="{49AE70B2-8BF9-45C0-BB95-33D1B9D3A854}" type="slidenum">
              <a:rPr lang="zh-CN" altLang="en-US" smtClean="0"/>
              <a:t>30</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92710" y="1790065"/>
            <a:ext cx="5588000" cy="3829050"/>
          </a:xfrm>
          <a:prstGeom prst="rect">
            <a:avLst/>
          </a:prstGeom>
        </p:spPr>
      </p:pic>
      <p:grpSp>
        <p:nvGrpSpPr>
          <p:cNvPr id="40" name="组合 39"/>
          <p:cNvGrpSpPr/>
          <p:nvPr>
            <p:custDataLst>
              <p:tags r:id="rId2"/>
            </p:custDataLst>
          </p:nvPr>
        </p:nvGrpSpPr>
        <p:grpSpPr>
          <a:xfrm>
            <a:off x="5870825" y="1360967"/>
            <a:ext cx="1602967" cy="1160276"/>
            <a:chOff x="4962010" y="1086265"/>
            <a:chExt cx="1701579" cy="1550503"/>
          </a:xfrm>
        </p:grpSpPr>
        <p:sp>
          <p:nvSpPr>
            <p:cNvPr id="47" name="矩形: 圆角 46"/>
            <p:cNvSpPr/>
            <p:nvPr>
              <p:custDataLst>
                <p:tags r:id="rId43"/>
              </p:custDataLst>
            </p:nvPr>
          </p:nvSpPr>
          <p:spPr>
            <a:xfrm>
              <a:off x="4962010" y="1086265"/>
              <a:ext cx="1701579" cy="1550503"/>
            </a:xfrm>
            <a:prstGeom prst="roundRect">
              <a:avLst/>
            </a:prstGeom>
            <a:gradFill flip="none" rotWithShape="1">
              <a:gsLst>
                <a:gs pos="100000">
                  <a:srgbClr val="0D40E9"/>
                </a:gs>
                <a:gs pos="0">
                  <a:srgbClr val="4785FE"/>
                </a:gs>
              </a:gsLst>
              <a:lin ang="18900000" scaled="1"/>
              <a:tileRect/>
            </a:gradFill>
            <a:ln w="12700" cap="flat" cmpd="sng" algn="ctr">
              <a:noFill/>
              <a:prstDash val="solid"/>
              <a:miter lim="800000"/>
            </a:ln>
            <a:effectLst/>
          </p:spPr>
          <p:txBody>
            <a:bodyPr wrap="square" tIns="21600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sysClr val="window" lastClr="FFFFFF"/>
                </a:solidFill>
                <a:effectLst/>
                <a:uLnTx/>
                <a:uFillTx/>
                <a:latin typeface="思源黑体 CN Bold" panose="020B0800000000000000" pitchFamily="34" charset="-122"/>
                <a:ea typeface="思源黑体 CN Bold" panose="020B0800000000000000" pitchFamily="34" charset="-122"/>
                <a:cs typeface="+mn-cs"/>
              </a:endParaRPr>
            </a:p>
          </p:txBody>
        </p:sp>
        <p:sp>
          <p:nvSpPr>
            <p:cNvPr id="48" name="文本框 28"/>
            <p:cNvSpPr txBox="1"/>
            <p:nvPr>
              <p:custDataLst>
                <p:tags r:id="rId44"/>
              </p:custDataLst>
            </p:nvPr>
          </p:nvSpPr>
          <p:spPr>
            <a:xfrm>
              <a:off x="5936742" y="1171966"/>
              <a:ext cx="637155" cy="40985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sysClr val="windowText" lastClr="000000"/>
                </a:solidFill>
                <a:effectLst/>
                <a:uLnTx/>
                <a:uFillTx/>
                <a:latin typeface="Aa巴洛克" panose="00020600040101010101" pitchFamily="18" charset="-122"/>
                <a:ea typeface="Aa巴洛克" panose="00020600040101010101" pitchFamily="18" charset="-122"/>
                <a:cs typeface="+mn-cs"/>
              </a:endParaRPr>
            </a:p>
          </p:txBody>
        </p:sp>
      </p:grpSp>
      <p:sp>
        <p:nvSpPr>
          <p:cNvPr id="53" name="矩形: 圆角 52"/>
          <p:cNvSpPr/>
          <p:nvPr>
            <p:custDataLst>
              <p:tags r:id="rId3"/>
            </p:custDataLst>
          </p:nvPr>
        </p:nvSpPr>
        <p:spPr>
          <a:xfrm>
            <a:off x="5861685" y="4020820"/>
            <a:ext cx="1602740" cy="1160145"/>
          </a:xfrm>
          <a:prstGeom prst="roundRect">
            <a:avLst/>
          </a:prstGeom>
          <a:gradFill flip="none" rotWithShape="1">
            <a:gsLst>
              <a:gs pos="100000">
                <a:srgbClr val="0D40E9"/>
              </a:gs>
              <a:gs pos="0">
                <a:srgbClr val="4785FE"/>
              </a:gs>
            </a:gsLst>
            <a:lin ang="18900000" scaled="1"/>
            <a:tileRect/>
          </a:gradFill>
          <a:ln w="12700" cap="flat" cmpd="sng" algn="ctr">
            <a:noFill/>
            <a:prstDash val="solid"/>
            <a:miter lim="800000"/>
          </a:ln>
          <a:effectLst/>
        </p:spPr>
        <p:txBody>
          <a:bodyPr wrap="square" tIns="21600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2000" b="0" i="0" u="none" strike="noStrike" kern="0" cap="none" spc="0" normalizeH="0" baseline="0" dirty="0">
              <a:solidFill>
                <a:sysClr val="window" lastClr="FFFFFF"/>
              </a:solidFill>
              <a:latin typeface="思源黑体 CN Bold" panose="020B0800000000000000" pitchFamily="34" charset="-122"/>
              <a:ea typeface="思源黑体 CN Bold" panose="020B0800000000000000" pitchFamily="34" charset="-122"/>
              <a:cs typeface="+mn-cs"/>
            </a:endParaRPr>
          </a:p>
        </p:txBody>
      </p:sp>
      <p:sp>
        <p:nvSpPr>
          <p:cNvPr id="56" name="矩形: 圆角 55"/>
          <p:cNvSpPr/>
          <p:nvPr>
            <p:custDataLst>
              <p:tags r:id="rId4"/>
            </p:custDataLst>
          </p:nvPr>
        </p:nvSpPr>
        <p:spPr>
          <a:xfrm>
            <a:off x="5861685" y="2693035"/>
            <a:ext cx="1602740" cy="1160145"/>
          </a:xfrm>
          <a:prstGeom prst="roundRect">
            <a:avLst/>
          </a:prstGeom>
          <a:gradFill flip="none" rotWithShape="1">
            <a:gsLst>
              <a:gs pos="100000">
                <a:srgbClr val="0D40E9"/>
              </a:gs>
              <a:gs pos="0">
                <a:srgbClr val="4785FE"/>
              </a:gs>
            </a:gsLst>
            <a:lin ang="18900000" scaled="1"/>
            <a:tileRect/>
          </a:gradFill>
          <a:ln w="12700" cap="flat" cmpd="sng" algn="ctr">
            <a:noFill/>
            <a:prstDash val="solid"/>
            <a:miter lim="800000"/>
          </a:ln>
          <a:effectLst/>
        </p:spPr>
        <p:txBody>
          <a:bodyPr wrap="square" tIns="21600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en-US" altLang="zh-CN" sz="1600" b="0" i="0" u="none" strike="noStrike" kern="0" cap="none" spc="0" normalizeH="0" baseline="0" noProof="0" dirty="0">
              <a:ln>
                <a:noFill/>
              </a:ln>
              <a:solidFill>
                <a:sysClr val="window" lastClr="FFFFFF"/>
              </a:solidFill>
              <a:effectLst/>
              <a:uLnTx/>
              <a:uFillTx/>
              <a:latin typeface="思源黑体 CN Bold" panose="020B0800000000000000" pitchFamily="34" charset="-122"/>
              <a:ea typeface="思源黑体 CN Bold" panose="020B0800000000000000" pitchFamily="34" charset="-122"/>
              <a:cs typeface="+mn-cs"/>
            </a:endParaRPr>
          </a:p>
        </p:txBody>
      </p:sp>
      <p:grpSp>
        <p:nvGrpSpPr>
          <p:cNvPr id="58" name="组合 57"/>
          <p:cNvGrpSpPr/>
          <p:nvPr>
            <p:custDataLst>
              <p:tags r:id="rId5"/>
            </p:custDataLst>
          </p:nvPr>
        </p:nvGrpSpPr>
        <p:grpSpPr>
          <a:xfrm>
            <a:off x="5861904" y="5348677"/>
            <a:ext cx="1602967" cy="1160276"/>
            <a:chOff x="4962010" y="1086265"/>
            <a:chExt cx="1701579" cy="1550503"/>
          </a:xfrm>
        </p:grpSpPr>
        <p:sp>
          <p:nvSpPr>
            <p:cNvPr id="59" name="矩形: 圆角 58"/>
            <p:cNvSpPr/>
            <p:nvPr>
              <p:custDataLst>
                <p:tags r:id="rId41"/>
              </p:custDataLst>
            </p:nvPr>
          </p:nvSpPr>
          <p:spPr>
            <a:xfrm>
              <a:off x="4962010" y="1086265"/>
              <a:ext cx="1701579" cy="1550503"/>
            </a:xfrm>
            <a:prstGeom prst="roundRect">
              <a:avLst/>
            </a:prstGeom>
            <a:gradFill flip="none" rotWithShape="1">
              <a:gsLst>
                <a:gs pos="100000">
                  <a:srgbClr val="0D40E9"/>
                </a:gs>
                <a:gs pos="0">
                  <a:srgbClr val="4785FE"/>
                </a:gs>
              </a:gsLst>
              <a:lin ang="18900000" scaled="1"/>
              <a:tileRect/>
            </a:gradFill>
            <a:ln w="12700" cap="flat" cmpd="sng" algn="ctr">
              <a:noFill/>
              <a:prstDash val="solid"/>
              <a:miter lim="800000"/>
            </a:ln>
            <a:effectLst/>
          </p:spPr>
          <p:txBody>
            <a:bodyPr wrap="square" tIns="21600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en-US" altLang="zh-CN" sz="1600" b="0" i="0" u="none" strike="noStrike" kern="0" cap="none" spc="0" normalizeH="0" baseline="0" noProof="0" dirty="0">
                <a:ln>
                  <a:noFill/>
                </a:ln>
                <a:solidFill>
                  <a:sysClr val="window" lastClr="FFFFFF"/>
                </a:solidFill>
                <a:effectLst/>
                <a:uLnTx/>
                <a:uFillTx/>
                <a:latin typeface="思源黑体 CN Bold" panose="020B0800000000000000" pitchFamily="34" charset="-122"/>
                <a:ea typeface="思源黑体 CN Bold" panose="020B0800000000000000" pitchFamily="34" charset="-122"/>
                <a:cs typeface="+mn-cs"/>
              </a:endParaRPr>
            </a:p>
          </p:txBody>
        </p:sp>
        <p:sp>
          <p:nvSpPr>
            <p:cNvPr id="60" name="文本框 28"/>
            <p:cNvSpPr txBox="1"/>
            <p:nvPr>
              <p:custDataLst>
                <p:tags r:id="rId42"/>
              </p:custDataLst>
            </p:nvPr>
          </p:nvSpPr>
          <p:spPr>
            <a:xfrm>
              <a:off x="5253206" y="1376474"/>
              <a:ext cx="986830" cy="944453"/>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dirty="0">
                  <a:solidFill>
                    <a:sysClr val="window" lastClr="FFFFFF"/>
                  </a:solidFill>
                  <a:latin typeface="思源黑体 CN Bold" panose="020B0800000000000000" pitchFamily="34" charset="-122"/>
                  <a:ea typeface="思源黑体 CN Bold" panose="020B0800000000000000" pitchFamily="34" charset="-122"/>
                  <a:cs typeface="+mn-cs"/>
                </a:rPr>
                <a:t>动作识别</a:t>
              </a:r>
            </a:p>
          </p:txBody>
        </p:sp>
      </p:grpSp>
      <p:grpSp>
        <p:nvGrpSpPr>
          <p:cNvPr id="61" name="组合 60"/>
          <p:cNvGrpSpPr/>
          <p:nvPr>
            <p:custDataLst>
              <p:tags r:id="rId6"/>
            </p:custDataLst>
          </p:nvPr>
        </p:nvGrpSpPr>
        <p:grpSpPr>
          <a:xfrm>
            <a:off x="7474893" y="1372037"/>
            <a:ext cx="4390030" cy="1115694"/>
            <a:chOff x="6663589" y="1019037"/>
            <a:chExt cx="4905679" cy="1342026"/>
          </a:xfrm>
        </p:grpSpPr>
        <p:grpSp>
          <p:nvGrpSpPr>
            <p:cNvPr id="62" name="组合 61"/>
            <p:cNvGrpSpPr/>
            <p:nvPr/>
          </p:nvGrpSpPr>
          <p:grpSpPr>
            <a:xfrm flipH="1">
              <a:off x="7179239" y="1019037"/>
              <a:ext cx="4390029" cy="1342026"/>
              <a:chOff x="645423" y="988005"/>
              <a:chExt cx="3643045" cy="1613428"/>
            </a:xfrm>
          </p:grpSpPr>
          <p:grpSp>
            <p:nvGrpSpPr>
              <p:cNvPr id="64" name="组合 63"/>
              <p:cNvGrpSpPr/>
              <p:nvPr/>
            </p:nvGrpSpPr>
            <p:grpSpPr>
              <a:xfrm rot="16200000">
                <a:off x="1660232" y="-26804"/>
                <a:ext cx="1613428" cy="3643045"/>
                <a:chOff x="5947056" y="3119650"/>
                <a:chExt cx="2739961" cy="3108107"/>
              </a:xfrm>
            </p:grpSpPr>
            <p:grpSp>
              <p:nvGrpSpPr>
                <p:cNvPr id="66" name="组合 65"/>
                <p:cNvGrpSpPr/>
                <p:nvPr/>
              </p:nvGrpSpPr>
              <p:grpSpPr>
                <a:xfrm>
                  <a:off x="5947056" y="3119650"/>
                  <a:ext cx="2739961" cy="3108107"/>
                  <a:chOff x="895662" y="1786271"/>
                  <a:chExt cx="2439649" cy="3872014"/>
                </a:xfrm>
              </p:grpSpPr>
              <p:sp>
                <p:nvSpPr>
                  <p:cNvPr id="68" name="矩形 67"/>
                  <p:cNvSpPr/>
                  <p:nvPr>
                    <p:custDataLst>
                      <p:tags r:id="rId37"/>
                    </p:custDataLst>
                  </p:nvPr>
                </p:nvSpPr>
                <p:spPr>
                  <a:xfrm>
                    <a:off x="895662" y="1786271"/>
                    <a:ext cx="2439649" cy="3872014"/>
                  </a:xfrm>
                  <a:prstGeom prst="rect">
                    <a:avLst/>
                  </a:prstGeom>
                  <a:noFill/>
                  <a:ln w="6350" cap="flat" cmpd="sng" algn="ctr">
                    <a:solidFill>
                      <a:srgbClr val="4785FE">
                        <a:alpha val="6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grpSp>
                <p:nvGrpSpPr>
                  <p:cNvPr id="69" name="组合 68"/>
                  <p:cNvGrpSpPr/>
                  <p:nvPr/>
                </p:nvGrpSpPr>
                <p:grpSpPr>
                  <a:xfrm>
                    <a:off x="1020487" y="1882520"/>
                    <a:ext cx="2189996" cy="3667301"/>
                    <a:chOff x="1021936" y="1882520"/>
                    <a:chExt cx="2189996" cy="3667301"/>
                  </a:xfrm>
                </p:grpSpPr>
                <p:sp>
                  <p:nvSpPr>
                    <p:cNvPr id="70" name="矩形: 圆角 69"/>
                    <p:cNvSpPr/>
                    <p:nvPr>
                      <p:custDataLst>
                        <p:tags r:id="rId38"/>
                      </p:custDataLst>
                    </p:nvPr>
                  </p:nvSpPr>
                  <p:spPr>
                    <a:xfrm>
                      <a:off x="1913120" y="1882520"/>
                      <a:ext cx="405516" cy="55657"/>
                    </a:xfrm>
                    <a:prstGeom prst="roundRect">
                      <a:avLst>
                        <a:gd name="adj" fmla="val 50000"/>
                      </a:avLst>
                    </a:prstGeom>
                    <a:solidFill>
                      <a:srgbClr val="4785FE"/>
                    </a:solidFill>
                    <a:ln w="12700" cap="flat" cmpd="sng" algn="ctr">
                      <a:noFill/>
                      <a:prstDash val="solid"/>
                      <a:miter lim="800000"/>
                    </a:ln>
                    <a:effectLst>
                      <a:glow rad="63500">
                        <a:srgbClr val="12AFFF">
                          <a:alpha val="40000"/>
                        </a:srgbClr>
                      </a:glo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sp>
                  <p:nvSpPr>
                    <p:cNvPr id="71" name="梯形 70"/>
                    <p:cNvSpPr/>
                    <p:nvPr>
                      <p:custDataLst>
                        <p:tags r:id="rId39"/>
                      </p:custDataLst>
                    </p:nvPr>
                  </p:nvSpPr>
                  <p:spPr>
                    <a:xfrm flipV="1">
                      <a:off x="1465289" y="5494162"/>
                      <a:ext cx="1307891" cy="55659"/>
                    </a:xfrm>
                    <a:prstGeom prst="trapezoid">
                      <a:avLst>
                        <a:gd name="adj" fmla="val 89651"/>
                      </a:avLst>
                    </a:prstGeom>
                    <a:solidFill>
                      <a:srgbClr val="4785FE"/>
                    </a:solidFill>
                    <a:ln w="12700" cap="flat" cmpd="sng" algn="ctr">
                      <a:no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sp>
                  <p:nvSpPr>
                    <p:cNvPr id="72" name="任意多边形: 形状 71"/>
                    <p:cNvSpPr/>
                    <p:nvPr>
                      <p:custDataLst>
                        <p:tags r:id="rId40"/>
                      </p:custDataLst>
                    </p:nvPr>
                  </p:nvSpPr>
                  <p:spPr>
                    <a:xfrm>
                      <a:off x="1021936" y="1916911"/>
                      <a:ext cx="2189996" cy="3617844"/>
                    </a:xfrm>
                    <a:custGeom>
                      <a:avLst/>
                      <a:gdLst>
                        <a:gd name="connsiteX0" fmla="*/ 13 w 2189996"/>
                        <a:gd name="connsiteY0" fmla="*/ 0 h 3617844"/>
                        <a:gd name="connsiteX1" fmla="*/ 450844 w 2189996"/>
                        <a:gd name="connsiteY1" fmla="*/ 0 h 3617844"/>
                        <a:gd name="connsiteX2" fmla="*/ 615753 w 2189996"/>
                        <a:gd name="connsiteY2" fmla="*/ 0 h 3617844"/>
                        <a:gd name="connsiteX3" fmla="*/ 767937 w 2189996"/>
                        <a:gd name="connsiteY3" fmla="*/ 0 h 3617844"/>
                        <a:gd name="connsiteX4" fmla="*/ 871305 w 2189996"/>
                        <a:gd name="connsiteY4" fmla="*/ 103368 h 3617844"/>
                        <a:gd name="connsiteX5" fmla="*/ 1094571 w 2189996"/>
                        <a:gd name="connsiteY5" fmla="*/ 103368 h 3617844"/>
                        <a:gd name="connsiteX6" fmla="*/ 1095425 w 2189996"/>
                        <a:gd name="connsiteY6" fmla="*/ 103368 h 3617844"/>
                        <a:gd name="connsiteX7" fmla="*/ 1318691 w 2189996"/>
                        <a:gd name="connsiteY7" fmla="*/ 103368 h 3617844"/>
                        <a:gd name="connsiteX8" fmla="*/ 1422059 w 2189996"/>
                        <a:gd name="connsiteY8" fmla="*/ 0 h 3617844"/>
                        <a:gd name="connsiteX9" fmla="*/ 1574243 w 2189996"/>
                        <a:gd name="connsiteY9" fmla="*/ 0 h 3617844"/>
                        <a:gd name="connsiteX10" fmla="*/ 1739152 w 2189996"/>
                        <a:gd name="connsiteY10" fmla="*/ 0 h 3617844"/>
                        <a:gd name="connsiteX11" fmla="*/ 2189983 w 2189996"/>
                        <a:gd name="connsiteY11" fmla="*/ 0 h 3617844"/>
                        <a:gd name="connsiteX12" fmla="*/ 2189996 w 2189996"/>
                        <a:gd name="connsiteY12" fmla="*/ 1 h 3617844"/>
                        <a:gd name="connsiteX13" fmla="*/ 2189996 w 2189996"/>
                        <a:gd name="connsiteY13" fmla="*/ 3617844 h 3617844"/>
                        <a:gd name="connsiteX14" fmla="*/ 2046873 w 2189996"/>
                        <a:gd name="connsiteY14" fmla="*/ 3617844 h 3617844"/>
                        <a:gd name="connsiteX15" fmla="*/ 1919652 w 2189996"/>
                        <a:gd name="connsiteY15" fmla="*/ 3490623 h 3617844"/>
                        <a:gd name="connsiteX16" fmla="*/ 1784480 w 2189996"/>
                        <a:gd name="connsiteY16" fmla="*/ 3490623 h 3617844"/>
                        <a:gd name="connsiteX17" fmla="*/ 1752677 w 2189996"/>
                        <a:gd name="connsiteY17" fmla="*/ 3522426 h 3617844"/>
                        <a:gd name="connsiteX18" fmla="*/ 1739152 w 2189996"/>
                        <a:gd name="connsiteY18" fmla="*/ 3522426 h 3617844"/>
                        <a:gd name="connsiteX19" fmla="*/ 1574243 w 2189996"/>
                        <a:gd name="connsiteY19" fmla="*/ 3522426 h 3617844"/>
                        <a:gd name="connsiteX20" fmla="*/ 1095425 w 2189996"/>
                        <a:gd name="connsiteY20" fmla="*/ 3522426 h 3617844"/>
                        <a:gd name="connsiteX21" fmla="*/ 1094571 w 2189996"/>
                        <a:gd name="connsiteY21" fmla="*/ 3522426 h 3617844"/>
                        <a:gd name="connsiteX22" fmla="*/ 615753 w 2189996"/>
                        <a:gd name="connsiteY22" fmla="*/ 3522426 h 3617844"/>
                        <a:gd name="connsiteX23" fmla="*/ 450844 w 2189996"/>
                        <a:gd name="connsiteY23" fmla="*/ 3522426 h 3617844"/>
                        <a:gd name="connsiteX24" fmla="*/ 437319 w 2189996"/>
                        <a:gd name="connsiteY24" fmla="*/ 3522426 h 3617844"/>
                        <a:gd name="connsiteX25" fmla="*/ 405516 w 2189996"/>
                        <a:gd name="connsiteY25" fmla="*/ 3490623 h 3617844"/>
                        <a:gd name="connsiteX26" fmla="*/ 270344 w 2189996"/>
                        <a:gd name="connsiteY26" fmla="*/ 3490623 h 3617844"/>
                        <a:gd name="connsiteX27" fmla="*/ 143123 w 2189996"/>
                        <a:gd name="connsiteY27" fmla="*/ 3617844 h 3617844"/>
                        <a:gd name="connsiteX28" fmla="*/ 0 w 2189996"/>
                        <a:gd name="connsiteY28" fmla="*/ 3617844 h 3617844"/>
                        <a:gd name="connsiteX29" fmla="*/ 0 w 2189996"/>
                        <a:gd name="connsiteY29" fmla="*/ 1 h 361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89996" h="3617844">
                          <a:moveTo>
                            <a:pt x="13" y="0"/>
                          </a:moveTo>
                          <a:lnTo>
                            <a:pt x="450844" y="0"/>
                          </a:lnTo>
                          <a:lnTo>
                            <a:pt x="615753" y="0"/>
                          </a:lnTo>
                          <a:lnTo>
                            <a:pt x="767937" y="0"/>
                          </a:lnTo>
                          <a:lnTo>
                            <a:pt x="871305" y="103368"/>
                          </a:lnTo>
                          <a:lnTo>
                            <a:pt x="1094571" y="103368"/>
                          </a:lnTo>
                          <a:lnTo>
                            <a:pt x="1095425" y="103368"/>
                          </a:lnTo>
                          <a:lnTo>
                            <a:pt x="1318691" y="103368"/>
                          </a:lnTo>
                          <a:lnTo>
                            <a:pt x="1422059" y="0"/>
                          </a:lnTo>
                          <a:lnTo>
                            <a:pt x="1574243" y="0"/>
                          </a:lnTo>
                          <a:lnTo>
                            <a:pt x="1739152" y="0"/>
                          </a:lnTo>
                          <a:lnTo>
                            <a:pt x="2189983" y="0"/>
                          </a:lnTo>
                          <a:lnTo>
                            <a:pt x="2189996" y="1"/>
                          </a:lnTo>
                          <a:lnTo>
                            <a:pt x="2189996" y="3617844"/>
                          </a:lnTo>
                          <a:lnTo>
                            <a:pt x="2046873" y="3617844"/>
                          </a:lnTo>
                          <a:lnTo>
                            <a:pt x="1919652" y="3490623"/>
                          </a:lnTo>
                          <a:lnTo>
                            <a:pt x="1784480" y="3490623"/>
                          </a:lnTo>
                          <a:lnTo>
                            <a:pt x="1752677" y="3522426"/>
                          </a:lnTo>
                          <a:lnTo>
                            <a:pt x="1739152" y="3522426"/>
                          </a:lnTo>
                          <a:lnTo>
                            <a:pt x="1574243" y="3522426"/>
                          </a:lnTo>
                          <a:lnTo>
                            <a:pt x="1095425" y="3522426"/>
                          </a:lnTo>
                          <a:lnTo>
                            <a:pt x="1094571" y="3522426"/>
                          </a:lnTo>
                          <a:lnTo>
                            <a:pt x="615753" y="3522426"/>
                          </a:lnTo>
                          <a:lnTo>
                            <a:pt x="450844" y="3522426"/>
                          </a:lnTo>
                          <a:lnTo>
                            <a:pt x="437319" y="3522426"/>
                          </a:lnTo>
                          <a:lnTo>
                            <a:pt x="405516" y="3490623"/>
                          </a:lnTo>
                          <a:lnTo>
                            <a:pt x="270344" y="3490623"/>
                          </a:lnTo>
                          <a:lnTo>
                            <a:pt x="143123" y="3617844"/>
                          </a:lnTo>
                          <a:lnTo>
                            <a:pt x="0" y="3617844"/>
                          </a:lnTo>
                          <a:lnTo>
                            <a:pt x="0" y="1"/>
                          </a:lnTo>
                          <a:close/>
                        </a:path>
                      </a:pathLst>
                    </a:custGeom>
                    <a:solidFill>
                      <a:sysClr val="window" lastClr="FFFFFF"/>
                    </a:solidFill>
                    <a:ln w="12700" cap="flat" cmpd="sng" algn="ctr">
                      <a:solidFill>
                        <a:srgbClr val="4785FE"/>
                      </a:solidFill>
                      <a:prstDash val="solid"/>
                      <a:miter lim="800000"/>
                    </a:ln>
                    <a:effectLst/>
                  </p:spPr>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grpSp>
            </p:grpSp>
            <p:sp>
              <p:nvSpPr>
                <p:cNvPr id="67" name="图形 68"/>
                <p:cNvSpPr/>
                <p:nvPr>
                  <p:custDataLst>
                    <p:tags r:id="rId36"/>
                  </p:custDataLst>
                </p:nvPr>
              </p:nvSpPr>
              <p:spPr>
                <a:xfrm>
                  <a:off x="7190041" y="3677082"/>
                  <a:ext cx="253988" cy="304800"/>
                </a:xfrm>
                <a:custGeom>
                  <a:avLst/>
                  <a:gdLst>
                    <a:gd name="connsiteX0" fmla="*/ 37190 w 253988"/>
                    <a:gd name="connsiteY0" fmla="*/ 215520 h 304800"/>
                    <a:gd name="connsiteX1" fmla="*/ 36461 w 253988"/>
                    <a:gd name="connsiteY1" fmla="*/ 37714 h 304800"/>
                    <a:gd name="connsiteX2" fmla="*/ 37190 w 253988"/>
                    <a:gd name="connsiteY2" fmla="*/ 36985 h 304800"/>
                    <a:gd name="connsiteX3" fmla="*/ 216792 w 253988"/>
                    <a:gd name="connsiteY3" fmla="*/ 36985 h 304800"/>
                    <a:gd name="connsiteX4" fmla="*/ 217534 w 253988"/>
                    <a:gd name="connsiteY4" fmla="*/ 214791 h 304800"/>
                    <a:gd name="connsiteX5" fmla="*/ 216792 w 253988"/>
                    <a:gd name="connsiteY5" fmla="*/ 215533 h 304800"/>
                    <a:gd name="connsiteX6" fmla="*/ 126991 w 253988"/>
                    <a:gd name="connsiteY6" fmla="*/ 304800 h 304800"/>
                    <a:gd name="connsiteX7" fmla="*/ 37190 w 253988"/>
                    <a:gd name="connsiteY7" fmla="*/ 215520 h 304800"/>
                    <a:gd name="connsiteX8" fmla="*/ 126991 w 253988"/>
                    <a:gd name="connsiteY8" fmla="*/ 165101 h 304800"/>
                    <a:gd name="connsiteX9" fmla="*/ 165091 w 253988"/>
                    <a:gd name="connsiteY9" fmla="*/ 127002 h 304800"/>
                    <a:gd name="connsiteX10" fmla="*/ 126991 w 253988"/>
                    <a:gd name="connsiteY10" fmla="*/ 88902 h 304800"/>
                    <a:gd name="connsiteX11" fmla="*/ 88892 w 253988"/>
                    <a:gd name="connsiteY11" fmla="*/ 127002 h 304800"/>
                    <a:gd name="connsiteX12" fmla="*/ 126991 w 253988"/>
                    <a:gd name="connsiteY12" fmla="*/ 16510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988" h="304800">
                      <a:moveTo>
                        <a:pt x="37190" y="215520"/>
                      </a:moveTo>
                      <a:cubicBezTo>
                        <a:pt x="-12111" y="166622"/>
                        <a:pt x="-12437" y="87015"/>
                        <a:pt x="36461" y="37714"/>
                      </a:cubicBezTo>
                      <a:cubicBezTo>
                        <a:pt x="36703" y="37470"/>
                        <a:pt x="36946" y="37227"/>
                        <a:pt x="37190" y="36985"/>
                      </a:cubicBezTo>
                      <a:cubicBezTo>
                        <a:pt x="86783" y="-12328"/>
                        <a:pt x="167199" y="-12328"/>
                        <a:pt x="216792" y="36985"/>
                      </a:cubicBezTo>
                      <a:cubicBezTo>
                        <a:pt x="266096" y="85880"/>
                        <a:pt x="266429" y="165486"/>
                        <a:pt x="217534" y="214791"/>
                      </a:cubicBezTo>
                      <a:cubicBezTo>
                        <a:pt x="217287" y="215039"/>
                        <a:pt x="217040" y="215286"/>
                        <a:pt x="216792" y="215533"/>
                      </a:cubicBezTo>
                      <a:lnTo>
                        <a:pt x="126991" y="304800"/>
                      </a:lnTo>
                      <a:lnTo>
                        <a:pt x="37190" y="215520"/>
                      </a:lnTo>
                      <a:close/>
                      <a:moveTo>
                        <a:pt x="126991" y="165101"/>
                      </a:moveTo>
                      <a:cubicBezTo>
                        <a:pt x="148033" y="165101"/>
                        <a:pt x="165091" y="148044"/>
                        <a:pt x="165091" y="127002"/>
                      </a:cubicBezTo>
                      <a:cubicBezTo>
                        <a:pt x="165091" y="105960"/>
                        <a:pt x="148033" y="88902"/>
                        <a:pt x="126991" y="88902"/>
                      </a:cubicBezTo>
                      <a:cubicBezTo>
                        <a:pt x="105949" y="88902"/>
                        <a:pt x="88892" y="105960"/>
                        <a:pt x="88892" y="127002"/>
                      </a:cubicBezTo>
                      <a:cubicBezTo>
                        <a:pt x="88892" y="148044"/>
                        <a:pt x="105949" y="165101"/>
                        <a:pt x="126991" y="165101"/>
                      </a:cubicBezTo>
                      <a:close/>
                    </a:path>
                  </a:pathLst>
                </a:custGeom>
                <a:solidFill>
                  <a:sysClr val="window" lastClr="FFFFFF"/>
                </a:solidFill>
                <a:ln w="29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等线" panose="02010600030101010101" pitchFamily="2" charset="-122"/>
                    <a:ea typeface="等线" panose="02010600030101010101" pitchFamily="2" charset="-122"/>
                    <a:cs typeface="+mn-cs"/>
                  </a:endParaRPr>
                </a:p>
              </p:txBody>
            </p:sp>
          </p:grpSp>
          <p:sp>
            <p:nvSpPr>
              <p:cNvPr id="65" name="文本框 20"/>
              <p:cNvSpPr txBox="1"/>
              <p:nvPr/>
            </p:nvSpPr>
            <p:spPr>
              <a:xfrm>
                <a:off x="1008702" y="1542053"/>
                <a:ext cx="2923178" cy="505335"/>
              </a:xfrm>
              <a:prstGeom prst="rect">
                <a:avLst/>
              </a:prstGeom>
              <a:noFill/>
            </p:spPr>
            <p:txBody>
              <a:bodyPr wrap="square" lIns="72000" tIns="36000" rIns="7200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宋体" panose="02010600030101010101" pitchFamily="2" charset="-122"/>
                  <a:ea typeface="宋体" panose="02010600030101010101" pitchFamily="2" charset="-122"/>
                  <a:cs typeface="+mn-cs"/>
                </a:endParaRPr>
              </a:p>
            </p:txBody>
          </p:sp>
        </p:grpSp>
        <p:cxnSp>
          <p:nvCxnSpPr>
            <p:cNvPr id="63" name="直接连接符 62"/>
            <p:cNvCxnSpPr>
              <a:endCxn id="68" idx="2"/>
            </p:cNvCxnSpPr>
            <p:nvPr>
              <p:custDataLst>
                <p:tags r:id="rId35"/>
              </p:custDataLst>
            </p:nvPr>
          </p:nvCxnSpPr>
          <p:spPr>
            <a:xfrm flipV="1">
              <a:off x="6663589" y="1690050"/>
              <a:ext cx="515650" cy="874"/>
            </a:xfrm>
            <a:prstGeom prst="line">
              <a:avLst/>
            </a:prstGeom>
            <a:noFill/>
            <a:ln w="6350" cap="flat" cmpd="sng" algn="ctr">
              <a:solidFill>
                <a:srgbClr val="4785FE"/>
              </a:solidFill>
              <a:prstDash val="solid"/>
              <a:miter lim="800000"/>
            </a:ln>
            <a:effectLst/>
          </p:spPr>
        </p:cxnSp>
      </p:grpSp>
      <p:sp>
        <p:nvSpPr>
          <p:cNvPr id="86" name="文本框 85"/>
          <p:cNvSpPr txBox="1"/>
          <p:nvPr>
            <p:custDataLst>
              <p:tags r:id="rId7"/>
            </p:custDataLst>
          </p:nvPr>
        </p:nvSpPr>
        <p:spPr>
          <a:xfrm>
            <a:off x="8371529" y="1597836"/>
            <a:ext cx="3276600" cy="706755"/>
          </a:xfrm>
          <a:prstGeom prst="rect">
            <a:avLst/>
          </a:prstGeom>
          <a:noFill/>
        </p:spPr>
        <p:txBody>
          <a:bodyPr wrap="square">
            <a:spAutoFit/>
          </a:bodyPr>
          <a:lstStyle/>
          <a:p>
            <a:r>
              <a:rPr lang="zh-CN" altLang="en-US" sz="2000" dirty="0">
                <a:ea typeface="思源黑体 CN Bold" panose="020B0800000000000000"/>
              </a:rPr>
              <a:t>通过摄像头录制高质量视频，收集</a:t>
            </a:r>
            <a:r>
              <a:rPr lang="en-US" altLang="zh-CN" sz="2000" dirty="0">
                <a:ea typeface="思源黑体 CN Bold" panose="020B0800000000000000"/>
              </a:rPr>
              <a:t>MCI</a:t>
            </a:r>
            <a:r>
              <a:rPr lang="zh-CN" altLang="en-US" sz="2000" dirty="0">
                <a:ea typeface="思源黑体 CN Bold" panose="020B0800000000000000"/>
              </a:rPr>
              <a:t>老人动作视频图像</a:t>
            </a:r>
          </a:p>
        </p:txBody>
      </p:sp>
      <p:grpSp>
        <p:nvGrpSpPr>
          <p:cNvPr id="99" name="组合 98"/>
          <p:cNvGrpSpPr/>
          <p:nvPr>
            <p:custDataLst>
              <p:tags r:id="rId8"/>
            </p:custDataLst>
          </p:nvPr>
        </p:nvGrpSpPr>
        <p:grpSpPr>
          <a:xfrm>
            <a:off x="7474893" y="2616385"/>
            <a:ext cx="4390030" cy="1115694"/>
            <a:chOff x="6663589" y="1019037"/>
            <a:chExt cx="4905679" cy="1342026"/>
          </a:xfrm>
        </p:grpSpPr>
        <p:grpSp>
          <p:nvGrpSpPr>
            <p:cNvPr id="100" name="组合 99"/>
            <p:cNvGrpSpPr/>
            <p:nvPr/>
          </p:nvGrpSpPr>
          <p:grpSpPr>
            <a:xfrm flipH="1">
              <a:off x="7179239" y="1019037"/>
              <a:ext cx="4390029" cy="1342026"/>
              <a:chOff x="645423" y="988005"/>
              <a:chExt cx="3643045" cy="1613428"/>
            </a:xfrm>
          </p:grpSpPr>
          <p:grpSp>
            <p:nvGrpSpPr>
              <p:cNvPr id="102" name="组合 101"/>
              <p:cNvGrpSpPr/>
              <p:nvPr/>
            </p:nvGrpSpPr>
            <p:grpSpPr>
              <a:xfrm rot="16200000">
                <a:off x="1660232" y="-26804"/>
                <a:ext cx="1613428" cy="3643045"/>
                <a:chOff x="5947056" y="3119650"/>
                <a:chExt cx="2739961" cy="3108107"/>
              </a:xfrm>
            </p:grpSpPr>
            <p:grpSp>
              <p:nvGrpSpPr>
                <p:cNvPr id="104" name="组合 103"/>
                <p:cNvGrpSpPr/>
                <p:nvPr/>
              </p:nvGrpSpPr>
              <p:grpSpPr>
                <a:xfrm>
                  <a:off x="5947056" y="3119650"/>
                  <a:ext cx="2739961" cy="3108107"/>
                  <a:chOff x="895662" y="1786271"/>
                  <a:chExt cx="2439649" cy="3872014"/>
                </a:xfrm>
              </p:grpSpPr>
              <p:sp>
                <p:nvSpPr>
                  <p:cNvPr id="106" name="矩形 105"/>
                  <p:cNvSpPr/>
                  <p:nvPr>
                    <p:custDataLst>
                      <p:tags r:id="rId31"/>
                    </p:custDataLst>
                  </p:nvPr>
                </p:nvSpPr>
                <p:spPr>
                  <a:xfrm>
                    <a:off x="895662" y="1786271"/>
                    <a:ext cx="2439649" cy="3872014"/>
                  </a:xfrm>
                  <a:prstGeom prst="rect">
                    <a:avLst/>
                  </a:prstGeom>
                  <a:noFill/>
                  <a:ln w="6350" cap="flat" cmpd="sng" algn="ctr">
                    <a:solidFill>
                      <a:srgbClr val="4785FE">
                        <a:alpha val="6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grpSp>
                <p:nvGrpSpPr>
                  <p:cNvPr id="107" name="组合 106"/>
                  <p:cNvGrpSpPr/>
                  <p:nvPr/>
                </p:nvGrpSpPr>
                <p:grpSpPr>
                  <a:xfrm>
                    <a:off x="1020487" y="1882520"/>
                    <a:ext cx="2189996" cy="3667301"/>
                    <a:chOff x="1021936" y="1882520"/>
                    <a:chExt cx="2189996" cy="3667301"/>
                  </a:xfrm>
                </p:grpSpPr>
                <p:sp>
                  <p:nvSpPr>
                    <p:cNvPr id="108" name="矩形: 圆角 107"/>
                    <p:cNvSpPr/>
                    <p:nvPr>
                      <p:custDataLst>
                        <p:tags r:id="rId32"/>
                      </p:custDataLst>
                    </p:nvPr>
                  </p:nvSpPr>
                  <p:spPr>
                    <a:xfrm>
                      <a:off x="1913120" y="1882520"/>
                      <a:ext cx="405516" cy="55657"/>
                    </a:xfrm>
                    <a:prstGeom prst="roundRect">
                      <a:avLst>
                        <a:gd name="adj" fmla="val 50000"/>
                      </a:avLst>
                    </a:prstGeom>
                    <a:solidFill>
                      <a:srgbClr val="4785FE"/>
                    </a:solidFill>
                    <a:ln w="12700" cap="flat" cmpd="sng" algn="ctr">
                      <a:noFill/>
                      <a:prstDash val="solid"/>
                      <a:miter lim="800000"/>
                    </a:ln>
                    <a:effectLst>
                      <a:glow rad="63500">
                        <a:srgbClr val="12AFFF">
                          <a:alpha val="40000"/>
                        </a:srgbClr>
                      </a:glo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sp>
                  <p:nvSpPr>
                    <p:cNvPr id="109" name="梯形 108"/>
                    <p:cNvSpPr/>
                    <p:nvPr>
                      <p:custDataLst>
                        <p:tags r:id="rId33"/>
                      </p:custDataLst>
                    </p:nvPr>
                  </p:nvSpPr>
                  <p:spPr>
                    <a:xfrm flipV="1">
                      <a:off x="1465289" y="5494162"/>
                      <a:ext cx="1307891" cy="55659"/>
                    </a:xfrm>
                    <a:prstGeom prst="trapezoid">
                      <a:avLst>
                        <a:gd name="adj" fmla="val 89651"/>
                      </a:avLst>
                    </a:prstGeom>
                    <a:solidFill>
                      <a:srgbClr val="4785FE"/>
                    </a:solidFill>
                    <a:ln w="12700" cap="flat" cmpd="sng" algn="ctr">
                      <a:no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sp>
                  <p:nvSpPr>
                    <p:cNvPr id="110" name="任意多边形: 形状 109"/>
                    <p:cNvSpPr/>
                    <p:nvPr>
                      <p:custDataLst>
                        <p:tags r:id="rId34"/>
                      </p:custDataLst>
                    </p:nvPr>
                  </p:nvSpPr>
                  <p:spPr>
                    <a:xfrm>
                      <a:off x="1021936" y="1916911"/>
                      <a:ext cx="2189996" cy="3617844"/>
                    </a:xfrm>
                    <a:custGeom>
                      <a:avLst/>
                      <a:gdLst>
                        <a:gd name="connsiteX0" fmla="*/ 13 w 2189996"/>
                        <a:gd name="connsiteY0" fmla="*/ 0 h 3617844"/>
                        <a:gd name="connsiteX1" fmla="*/ 450844 w 2189996"/>
                        <a:gd name="connsiteY1" fmla="*/ 0 h 3617844"/>
                        <a:gd name="connsiteX2" fmla="*/ 615753 w 2189996"/>
                        <a:gd name="connsiteY2" fmla="*/ 0 h 3617844"/>
                        <a:gd name="connsiteX3" fmla="*/ 767937 w 2189996"/>
                        <a:gd name="connsiteY3" fmla="*/ 0 h 3617844"/>
                        <a:gd name="connsiteX4" fmla="*/ 871305 w 2189996"/>
                        <a:gd name="connsiteY4" fmla="*/ 103368 h 3617844"/>
                        <a:gd name="connsiteX5" fmla="*/ 1094571 w 2189996"/>
                        <a:gd name="connsiteY5" fmla="*/ 103368 h 3617844"/>
                        <a:gd name="connsiteX6" fmla="*/ 1095425 w 2189996"/>
                        <a:gd name="connsiteY6" fmla="*/ 103368 h 3617844"/>
                        <a:gd name="connsiteX7" fmla="*/ 1318691 w 2189996"/>
                        <a:gd name="connsiteY7" fmla="*/ 103368 h 3617844"/>
                        <a:gd name="connsiteX8" fmla="*/ 1422059 w 2189996"/>
                        <a:gd name="connsiteY8" fmla="*/ 0 h 3617844"/>
                        <a:gd name="connsiteX9" fmla="*/ 1574243 w 2189996"/>
                        <a:gd name="connsiteY9" fmla="*/ 0 h 3617844"/>
                        <a:gd name="connsiteX10" fmla="*/ 1739152 w 2189996"/>
                        <a:gd name="connsiteY10" fmla="*/ 0 h 3617844"/>
                        <a:gd name="connsiteX11" fmla="*/ 2189983 w 2189996"/>
                        <a:gd name="connsiteY11" fmla="*/ 0 h 3617844"/>
                        <a:gd name="connsiteX12" fmla="*/ 2189996 w 2189996"/>
                        <a:gd name="connsiteY12" fmla="*/ 1 h 3617844"/>
                        <a:gd name="connsiteX13" fmla="*/ 2189996 w 2189996"/>
                        <a:gd name="connsiteY13" fmla="*/ 3617844 h 3617844"/>
                        <a:gd name="connsiteX14" fmla="*/ 2046873 w 2189996"/>
                        <a:gd name="connsiteY14" fmla="*/ 3617844 h 3617844"/>
                        <a:gd name="connsiteX15" fmla="*/ 1919652 w 2189996"/>
                        <a:gd name="connsiteY15" fmla="*/ 3490623 h 3617844"/>
                        <a:gd name="connsiteX16" fmla="*/ 1784480 w 2189996"/>
                        <a:gd name="connsiteY16" fmla="*/ 3490623 h 3617844"/>
                        <a:gd name="connsiteX17" fmla="*/ 1752677 w 2189996"/>
                        <a:gd name="connsiteY17" fmla="*/ 3522426 h 3617844"/>
                        <a:gd name="connsiteX18" fmla="*/ 1739152 w 2189996"/>
                        <a:gd name="connsiteY18" fmla="*/ 3522426 h 3617844"/>
                        <a:gd name="connsiteX19" fmla="*/ 1574243 w 2189996"/>
                        <a:gd name="connsiteY19" fmla="*/ 3522426 h 3617844"/>
                        <a:gd name="connsiteX20" fmla="*/ 1095425 w 2189996"/>
                        <a:gd name="connsiteY20" fmla="*/ 3522426 h 3617844"/>
                        <a:gd name="connsiteX21" fmla="*/ 1094571 w 2189996"/>
                        <a:gd name="connsiteY21" fmla="*/ 3522426 h 3617844"/>
                        <a:gd name="connsiteX22" fmla="*/ 615753 w 2189996"/>
                        <a:gd name="connsiteY22" fmla="*/ 3522426 h 3617844"/>
                        <a:gd name="connsiteX23" fmla="*/ 450844 w 2189996"/>
                        <a:gd name="connsiteY23" fmla="*/ 3522426 h 3617844"/>
                        <a:gd name="connsiteX24" fmla="*/ 437319 w 2189996"/>
                        <a:gd name="connsiteY24" fmla="*/ 3522426 h 3617844"/>
                        <a:gd name="connsiteX25" fmla="*/ 405516 w 2189996"/>
                        <a:gd name="connsiteY25" fmla="*/ 3490623 h 3617844"/>
                        <a:gd name="connsiteX26" fmla="*/ 270344 w 2189996"/>
                        <a:gd name="connsiteY26" fmla="*/ 3490623 h 3617844"/>
                        <a:gd name="connsiteX27" fmla="*/ 143123 w 2189996"/>
                        <a:gd name="connsiteY27" fmla="*/ 3617844 h 3617844"/>
                        <a:gd name="connsiteX28" fmla="*/ 0 w 2189996"/>
                        <a:gd name="connsiteY28" fmla="*/ 3617844 h 3617844"/>
                        <a:gd name="connsiteX29" fmla="*/ 0 w 2189996"/>
                        <a:gd name="connsiteY29" fmla="*/ 1 h 361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89996" h="3617844">
                          <a:moveTo>
                            <a:pt x="13" y="0"/>
                          </a:moveTo>
                          <a:lnTo>
                            <a:pt x="450844" y="0"/>
                          </a:lnTo>
                          <a:lnTo>
                            <a:pt x="615753" y="0"/>
                          </a:lnTo>
                          <a:lnTo>
                            <a:pt x="767937" y="0"/>
                          </a:lnTo>
                          <a:lnTo>
                            <a:pt x="871305" y="103368"/>
                          </a:lnTo>
                          <a:lnTo>
                            <a:pt x="1094571" y="103368"/>
                          </a:lnTo>
                          <a:lnTo>
                            <a:pt x="1095425" y="103368"/>
                          </a:lnTo>
                          <a:lnTo>
                            <a:pt x="1318691" y="103368"/>
                          </a:lnTo>
                          <a:lnTo>
                            <a:pt x="1422059" y="0"/>
                          </a:lnTo>
                          <a:lnTo>
                            <a:pt x="1574243" y="0"/>
                          </a:lnTo>
                          <a:lnTo>
                            <a:pt x="1739152" y="0"/>
                          </a:lnTo>
                          <a:lnTo>
                            <a:pt x="2189983" y="0"/>
                          </a:lnTo>
                          <a:lnTo>
                            <a:pt x="2189996" y="1"/>
                          </a:lnTo>
                          <a:lnTo>
                            <a:pt x="2189996" y="3617844"/>
                          </a:lnTo>
                          <a:lnTo>
                            <a:pt x="2046873" y="3617844"/>
                          </a:lnTo>
                          <a:lnTo>
                            <a:pt x="1919652" y="3490623"/>
                          </a:lnTo>
                          <a:lnTo>
                            <a:pt x="1784480" y="3490623"/>
                          </a:lnTo>
                          <a:lnTo>
                            <a:pt x="1752677" y="3522426"/>
                          </a:lnTo>
                          <a:lnTo>
                            <a:pt x="1739152" y="3522426"/>
                          </a:lnTo>
                          <a:lnTo>
                            <a:pt x="1574243" y="3522426"/>
                          </a:lnTo>
                          <a:lnTo>
                            <a:pt x="1095425" y="3522426"/>
                          </a:lnTo>
                          <a:lnTo>
                            <a:pt x="1094571" y="3522426"/>
                          </a:lnTo>
                          <a:lnTo>
                            <a:pt x="615753" y="3522426"/>
                          </a:lnTo>
                          <a:lnTo>
                            <a:pt x="450844" y="3522426"/>
                          </a:lnTo>
                          <a:lnTo>
                            <a:pt x="437319" y="3522426"/>
                          </a:lnTo>
                          <a:lnTo>
                            <a:pt x="405516" y="3490623"/>
                          </a:lnTo>
                          <a:lnTo>
                            <a:pt x="270344" y="3490623"/>
                          </a:lnTo>
                          <a:lnTo>
                            <a:pt x="143123" y="3617844"/>
                          </a:lnTo>
                          <a:lnTo>
                            <a:pt x="0" y="3617844"/>
                          </a:lnTo>
                          <a:lnTo>
                            <a:pt x="0" y="1"/>
                          </a:lnTo>
                          <a:close/>
                        </a:path>
                      </a:pathLst>
                    </a:custGeom>
                    <a:solidFill>
                      <a:sysClr val="window" lastClr="FFFFFF"/>
                    </a:solidFill>
                    <a:ln w="12700" cap="flat" cmpd="sng" algn="ctr">
                      <a:solidFill>
                        <a:srgbClr val="4785FE"/>
                      </a:solidFill>
                      <a:prstDash val="solid"/>
                      <a:miter lim="800000"/>
                    </a:ln>
                    <a:effectLst/>
                  </p:spPr>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grpSp>
            </p:grpSp>
            <p:sp>
              <p:nvSpPr>
                <p:cNvPr id="105" name="图形 68"/>
                <p:cNvSpPr/>
                <p:nvPr>
                  <p:custDataLst>
                    <p:tags r:id="rId30"/>
                  </p:custDataLst>
                </p:nvPr>
              </p:nvSpPr>
              <p:spPr>
                <a:xfrm>
                  <a:off x="7190041" y="3677082"/>
                  <a:ext cx="253988" cy="304800"/>
                </a:xfrm>
                <a:custGeom>
                  <a:avLst/>
                  <a:gdLst>
                    <a:gd name="connsiteX0" fmla="*/ 37190 w 253988"/>
                    <a:gd name="connsiteY0" fmla="*/ 215520 h 304800"/>
                    <a:gd name="connsiteX1" fmla="*/ 36461 w 253988"/>
                    <a:gd name="connsiteY1" fmla="*/ 37714 h 304800"/>
                    <a:gd name="connsiteX2" fmla="*/ 37190 w 253988"/>
                    <a:gd name="connsiteY2" fmla="*/ 36985 h 304800"/>
                    <a:gd name="connsiteX3" fmla="*/ 216792 w 253988"/>
                    <a:gd name="connsiteY3" fmla="*/ 36985 h 304800"/>
                    <a:gd name="connsiteX4" fmla="*/ 217534 w 253988"/>
                    <a:gd name="connsiteY4" fmla="*/ 214791 h 304800"/>
                    <a:gd name="connsiteX5" fmla="*/ 216792 w 253988"/>
                    <a:gd name="connsiteY5" fmla="*/ 215533 h 304800"/>
                    <a:gd name="connsiteX6" fmla="*/ 126991 w 253988"/>
                    <a:gd name="connsiteY6" fmla="*/ 304800 h 304800"/>
                    <a:gd name="connsiteX7" fmla="*/ 37190 w 253988"/>
                    <a:gd name="connsiteY7" fmla="*/ 215520 h 304800"/>
                    <a:gd name="connsiteX8" fmla="*/ 126991 w 253988"/>
                    <a:gd name="connsiteY8" fmla="*/ 165101 h 304800"/>
                    <a:gd name="connsiteX9" fmla="*/ 165091 w 253988"/>
                    <a:gd name="connsiteY9" fmla="*/ 127002 h 304800"/>
                    <a:gd name="connsiteX10" fmla="*/ 126991 w 253988"/>
                    <a:gd name="connsiteY10" fmla="*/ 88902 h 304800"/>
                    <a:gd name="connsiteX11" fmla="*/ 88892 w 253988"/>
                    <a:gd name="connsiteY11" fmla="*/ 127002 h 304800"/>
                    <a:gd name="connsiteX12" fmla="*/ 126991 w 253988"/>
                    <a:gd name="connsiteY12" fmla="*/ 16510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988" h="304800">
                      <a:moveTo>
                        <a:pt x="37190" y="215520"/>
                      </a:moveTo>
                      <a:cubicBezTo>
                        <a:pt x="-12111" y="166622"/>
                        <a:pt x="-12437" y="87015"/>
                        <a:pt x="36461" y="37714"/>
                      </a:cubicBezTo>
                      <a:cubicBezTo>
                        <a:pt x="36703" y="37470"/>
                        <a:pt x="36946" y="37227"/>
                        <a:pt x="37190" y="36985"/>
                      </a:cubicBezTo>
                      <a:cubicBezTo>
                        <a:pt x="86783" y="-12328"/>
                        <a:pt x="167199" y="-12328"/>
                        <a:pt x="216792" y="36985"/>
                      </a:cubicBezTo>
                      <a:cubicBezTo>
                        <a:pt x="266096" y="85880"/>
                        <a:pt x="266429" y="165486"/>
                        <a:pt x="217534" y="214791"/>
                      </a:cubicBezTo>
                      <a:cubicBezTo>
                        <a:pt x="217287" y="215039"/>
                        <a:pt x="217040" y="215286"/>
                        <a:pt x="216792" y="215533"/>
                      </a:cubicBezTo>
                      <a:lnTo>
                        <a:pt x="126991" y="304800"/>
                      </a:lnTo>
                      <a:lnTo>
                        <a:pt x="37190" y="215520"/>
                      </a:lnTo>
                      <a:close/>
                      <a:moveTo>
                        <a:pt x="126991" y="165101"/>
                      </a:moveTo>
                      <a:cubicBezTo>
                        <a:pt x="148033" y="165101"/>
                        <a:pt x="165091" y="148044"/>
                        <a:pt x="165091" y="127002"/>
                      </a:cubicBezTo>
                      <a:cubicBezTo>
                        <a:pt x="165091" y="105960"/>
                        <a:pt x="148033" y="88902"/>
                        <a:pt x="126991" y="88902"/>
                      </a:cubicBezTo>
                      <a:cubicBezTo>
                        <a:pt x="105949" y="88902"/>
                        <a:pt x="88892" y="105960"/>
                        <a:pt x="88892" y="127002"/>
                      </a:cubicBezTo>
                      <a:cubicBezTo>
                        <a:pt x="88892" y="148044"/>
                        <a:pt x="105949" y="165101"/>
                        <a:pt x="126991" y="165101"/>
                      </a:cubicBezTo>
                      <a:close/>
                    </a:path>
                  </a:pathLst>
                </a:custGeom>
                <a:solidFill>
                  <a:sysClr val="window" lastClr="FFFFFF"/>
                </a:solidFill>
                <a:ln w="29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等线" panose="02010600030101010101" pitchFamily="2" charset="-122"/>
                    <a:ea typeface="等线" panose="02010600030101010101" pitchFamily="2" charset="-122"/>
                    <a:cs typeface="+mn-cs"/>
                  </a:endParaRPr>
                </a:p>
              </p:txBody>
            </p:sp>
          </p:grpSp>
          <p:sp>
            <p:nvSpPr>
              <p:cNvPr id="103" name="文本框 20"/>
              <p:cNvSpPr txBox="1"/>
              <p:nvPr/>
            </p:nvSpPr>
            <p:spPr>
              <a:xfrm>
                <a:off x="1008702" y="1542053"/>
                <a:ext cx="2923178" cy="505335"/>
              </a:xfrm>
              <a:prstGeom prst="rect">
                <a:avLst/>
              </a:prstGeom>
              <a:noFill/>
            </p:spPr>
            <p:txBody>
              <a:bodyPr wrap="square" lIns="72000" tIns="36000" rIns="7200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宋体" panose="02010600030101010101" pitchFamily="2" charset="-122"/>
                  <a:ea typeface="宋体" panose="02010600030101010101" pitchFamily="2" charset="-122"/>
                  <a:cs typeface="+mn-cs"/>
                </a:endParaRPr>
              </a:p>
            </p:txBody>
          </p:sp>
        </p:grpSp>
        <p:cxnSp>
          <p:nvCxnSpPr>
            <p:cNvPr id="101" name="直接连接符 100"/>
            <p:cNvCxnSpPr>
              <a:endCxn id="106" idx="2"/>
            </p:cNvCxnSpPr>
            <p:nvPr>
              <p:custDataLst>
                <p:tags r:id="rId29"/>
              </p:custDataLst>
            </p:nvPr>
          </p:nvCxnSpPr>
          <p:spPr>
            <a:xfrm flipV="1">
              <a:off x="6663589" y="1690050"/>
              <a:ext cx="515650" cy="874"/>
            </a:xfrm>
            <a:prstGeom prst="line">
              <a:avLst/>
            </a:prstGeom>
            <a:noFill/>
            <a:ln w="6350" cap="flat" cmpd="sng" algn="ctr">
              <a:solidFill>
                <a:srgbClr val="4785FE"/>
              </a:solidFill>
              <a:prstDash val="solid"/>
              <a:miter lim="800000"/>
            </a:ln>
            <a:effectLst/>
          </p:spPr>
        </p:cxnSp>
      </p:grpSp>
      <p:sp>
        <p:nvSpPr>
          <p:cNvPr id="111" name="文本框 110"/>
          <p:cNvSpPr txBox="1"/>
          <p:nvPr>
            <p:custDataLst>
              <p:tags r:id="rId9"/>
            </p:custDataLst>
          </p:nvPr>
        </p:nvSpPr>
        <p:spPr>
          <a:xfrm>
            <a:off x="8225597" y="2722628"/>
            <a:ext cx="3276600" cy="1014730"/>
          </a:xfrm>
          <a:prstGeom prst="rect">
            <a:avLst/>
          </a:prstGeom>
          <a:noFill/>
        </p:spPr>
        <p:txBody>
          <a:bodyPr wrap="square">
            <a:spAutoFit/>
          </a:bodyPr>
          <a:lstStyle/>
          <a:p>
            <a:r>
              <a:rPr lang="zh-CN" altLang="en-US" sz="2000" dirty="0">
                <a:ea typeface="思源黑体 CN Bold" panose="020B0800000000000000"/>
              </a:rPr>
              <a:t>利用深度学习姿态估计算法从视频中提取人体关键点数据</a:t>
            </a:r>
          </a:p>
        </p:txBody>
      </p:sp>
      <p:grpSp>
        <p:nvGrpSpPr>
          <p:cNvPr id="124" name="组合 123"/>
          <p:cNvGrpSpPr/>
          <p:nvPr>
            <p:custDataLst>
              <p:tags r:id="rId10"/>
            </p:custDataLst>
          </p:nvPr>
        </p:nvGrpSpPr>
        <p:grpSpPr>
          <a:xfrm>
            <a:off x="7464871" y="4051918"/>
            <a:ext cx="4390030" cy="1115694"/>
            <a:chOff x="6663589" y="1019037"/>
            <a:chExt cx="4905679" cy="1342026"/>
          </a:xfrm>
        </p:grpSpPr>
        <p:grpSp>
          <p:nvGrpSpPr>
            <p:cNvPr id="125" name="组合 124"/>
            <p:cNvGrpSpPr/>
            <p:nvPr/>
          </p:nvGrpSpPr>
          <p:grpSpPr>
            <a:xfrm flipH="1">
              <a:off x="7179239" y="1019037"/>
              <a:ext cx="4390029" cy="1342026"/>
              <a:chOff x="645423" y="988005"/>
              <a:chExt cx="3643045" cy="1613428"/>
            </a:xfrm>
          </p:grpSpPr>
          <p:grpSp>
            <p:nvGrpSpPr>
              <p:cNvPr id="127" name="组合 126"/>
              <p:cNvGrpSpPr/>
              <p:nvPr/>
            </p:nvGrpSpPr>
            <p:grpSpPr>
              <a:xfrm rot="16200000">
                <a:off x="1660232" y="-26804"/>
                <a:ext cx="1613428" cy="3643045"/>
                <a:chOff x="5947056" y="3119650"/>
                <a:chExt cx="2739961" cy="3108107"/>
              </a:xfrm>
            </p:grpSpPr>
            <p:grpSp>
              <p:nvGrpSpPr>
                <p:cNvPr id="129" name="组合 128"/>
                <p:cNvGrpSpPr/>
                <p:nvPr/>
              </p:nvGrpSpPr>
              <p:grpSpPr>
                <a:xfrm>
                  <a:off x="5947056" y="3119650"/>
                  <a:ext cx="2739961" cy="3108107"/>
                  <a:chOff x="895662" y="1786271"/>
                  <a:chExt cx="2439649" cy="3872014"/>
                </a:xfrm>
              </p:grpSpPr>
              <p:sp>
                <p:nvSpPr>
                  <p:cNvPr id="131" name="矩形 130"/>
                  <p:cNvSpPr/>
                  <p:nvPr>
                    <p:custDataLst>
                      <p:tags r:id="rId25"/>
                    </p:custDataLst>
                  </p:nvPr>
                </p:nvSpPr>
                <p:spPr>
                  <a:xfrm>
                    <a:off x="895662" y="1786271"/>
                    <a:ext cx="2439649" cy="3872014"/>
                  </a:xfrm>
                  <a:prstGeom prst="rect">
                    <a:avLst/>
                  </a:prstGeom>
                  <a:noFill/>
                  <a:ln w="6350" cap="flat" cmpd="sng" algn="ctr">
                    <a:solidFill>
                      <a:srgbClr val="4785FE">
                        <a:alpha val="6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grpSp>
                <p:nvGrpSpPr>
                  <p:cNvPr id="132" name="组合 131"/>
                  <p:cNvGrpSpPr/>
                  <p:nvPr/>
                </p:nvGrpSpPr>
                <p:grpSpPr>
                  <a:xfrm>
                    <a:off x="1020487" y="1882520"/>
                    <a:ext cx="2189996" cy="3667301"/>
                    <a:chOff x="1021936" y="1882520"/>
                    <a:chExt cx="2189996" cy="3667301"/>
                  </a:xfrm>
                </p:grpSpPr>
                <p:sp>
                  <p:nvSpPr>
                    <p:cNvPr id="133" name="矩形: 圆角 132"/>
                    <p:cNvSpPr/>
                    <p:nvPr>
                      <p:custDataLst>
                        <p:tags r:id="rId26"/>
                      </p:custDataLst>
                    </p:nvPr>
                  </p:nvSpPr>
                  <p:spPr>
                    <a:xfrm>
                      <a:off x="1913120" y="1882520"/>
                      <a:ext cx="405516" cy="55657"/>
                    </a:xfrm>
                    <a:prstGeom prst="roundRect">
                      <a:avLst>
                        <a:gd name="adj" fmla="val 50000"/>
                      </a:avLst>
                    </a:prstGeom>
                    <a:solidFill>
                      <a:srgbClr val="4785FE"/>
                    </a:solidFill>
                    <a:ln w="12700" cap="flat" cmpd="sng" algn="ctr">
                      <a:noFill/>
                      <a:prstDash val="solid"/>
                      <a:miter lim="800000"/>
                    </a:ln>
                    <a:effectLst>
                      <a:glow rad="63500">
                        <a:srgbClr val="12AFFF">
                          <a:alpha val="40000"/>
                        </a:srgbClr>
                      </a:glo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sp>
                  <p:nvSpPr>
                    <p:cNvPr id="134" name="梯形 133"/>
                    <p:cNvSpPr/>
                    <p:nvPr>
                      <p:custDataLst>
                        <p:tags r:id="rId27"/>
                      </p:custDataLst>
                    </p:nvPr>
                  </p:nvSpPr>
                  <p:spPr>
                    <a:xfrm flipV="1">
                      <a:off x="1465289" y="5494162"/>
                      <a:ext cx="1307891" cy="55659"/>
                    </a:xfrm>
                    <a:prstGeom prst="trapezoid">
                      <a:avLst>
                        <a:gd name="adj" fmla="val 89651"/>
                      </a:avLst>
                    </a:prstGeom>
                    <a:solidFill>
                      <a:srgbClr val="4785FE"/>
                    </a:solidFill>
                    <a:ln w="12700" cap="flat" cmpd="sng" algn="ctr">
                      <a:no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sp>
                  <p:nvSpPr>
                    <p:cNvPr id="135" name="任意多边形: 形状 134"/>
                    <p:cNvSpPr/>
                    <p:nvPr>
                      <p:custDataLst>
                        <p:tags r:id="rId28"/>
                      </p:custDataLst>
                    </p:nvPr>
                  </p:nvSpPr>
                  <p:spPr>
                    <a:xfrm>
                      <a:off x="1021936" y="1916911"/>
                      <a:ext cx="2189996" cy="3617844"/>
                    </a:xfrm>
                    <a:custGeom>
                      <a:avLst/>
                      <a:gdLst>
                        <a:gd name="connsiteX0" fmla="*/ 13 w 2189996"/>
                        <a:gd name="connsiteY0" fmla="*/ 0 h 3617844"/>
                        <a:gd name="connsiteX1" fmla="*/ 450844 w 2189996"/>
                        <a:gd name="connsiteY1" fmla="*/ 0 h 3617844"/>
                        <a:gd name="connsiteX2" fmla="*/ 615753 w 2189996"/>
                        <a:gd name="connsiteY2" fmla="*/ 0 h 3617844"/>
                        <a:gd name="connsiteX3" fmla="*/ 767937 w 2189996"/>
                        <a:gd name="connsiteY3" fmla="*/ 0 h 3617844"/>
                        <a:gd name="connsiteX4" fmla="*/ 871305 w 2189996"/>
                        <a:gd name="connsiteY4" fmla="*/ 103368 h 3617844"/>
                        <a:gd name="connsiteX5" fmla="*/ 1094571 w 2189996"/>
                        <a:gd name="connsiteY5" fmla="*/ 103368 h 3617844"/>
                        <a:gd name="connsiteX6" fmla="*/ 1095425 w 2189996"/>
                        <a:gd name="connsiteY6" fmla="*/ 103368 h 3617844"/>
                        <a:gd name="connsiteX7" fmla="*/ 1318691 w 2189996"/>
                        <a:gd name="connsiteY7" fmla="*/ 103368 h 3617844"/>
                        <a:gd name="connsiteX8" fmla="*/ 1422059 w 2189996"/>
                        <a:gd name="connsiteY8" fmla="*/ 0 h 3617844"/>
                        <a:gd name="connsiteX9" fmla="*/ 1574243 w 2189996"/>
                        <a:gd name="connsiteY9" fmla="*/ 0 h 3617844"/>
                        <a:gd name="connsiteX10" fmla="*/ 1739152 w 2189996"/>
                        <a:gd name="connsiteY10" fmla="*/ 0 h 3617844"/>
                        <a:gd name="connsiteX11" fmla="*/ 2189983 w 2189996"/>
                        <a:gd name="connsiteY11" fmla="*/ 0 h 3617844"/>
                        <a:gd name="connsiteX12" fmla="*/ 2189996 w 2189996"/>
                        <a:gd name="connsiteY12" fmla="*/ 1 h 3617844"/>
                        <a:gd name="connsiteX13" fmla="*/ 2189996 w 2189996"/>
                        <a:gd name="connsiteY13" fmla="*/ 3617844 h 3617844"/>
                        <a:gd name="connsiteX14" fmla="*/ 2046873 w 2189996"/>
                        <a:gd name="connsiteY14" fmla="*/ 3617844 h 3617844"/>
                        <a:gd name="connsiteX15" fmla="*/ 1919652 w 2189996"/>
                        <a:gd name="connsiteY15" fmla="*/ 3490623 h 3617844"/>
                        <a:gd name="connsiteX16" fmla="*/ 1784480 w 2189996"/>
                        <a:gd name="connsiteY16" fmla="*/ 3490623 h 3617844"/>
                        <a:gd name="connsiteX17" fmla="*/ 1752677 w 2189996"/>
                        <a:gd name="connsiteY17" fmla="*/ 3522426 h 3617844"/>
                        <a:gd name="connsiteX18" fmla="*/ 1739152 w 2189996"/>
                        <a:gd name="connsiteY18" fmla="*/ 3522426 h 3617844"/>
                        <a:gd name="connsiteX19" fmla="*/ 1574243 w 2189996"/>
                        <a:gd name="connsiteY19" fmla="*/ 3522426 h 3617844"/>
                        <a:gd name="connsiteX20" fmla="*/ 1095425 w 2189996"/>
                        <a:gd name="connsiteY20" fmla="*/ 3522426 h 3617844"/>
                        <a:gd name="connsiteX21" fmla="*/ 1094571 w 2189996"/>
                        <a:gd name="connsiteY21" fmla="*/ 3522426 h 3617844"/>
                        <a:gd name="connsiteX22" fmla="*/ 615753 w 2189996"/>
                        <a:gd name="connsiteY22" fmla="*/ 3522426 h 3617844"/>
                        <a:gd name="connsiteX23" fmla="*/ 450844 w 2189996"/>
                        <a:gd name="connsiteY23" fmla="*/ 3522426 h 3617844"/>
                        <a:gd name="connsiteX24" fmla="*/ 437319 w 2189996"/>
                        <a:gd name="connsiteY24" fmla="*/ 3522426 h 3617844"/>
                        <a:gd name="connsiteX25" fmla="*/ 405516 w 2189996"/>
                        <a:gd name="connsiteY25" fmla="*/ 3490623 h 3617844"/>
                        <a:gd name="connsiteX26" fmla="*/ 270344 w 2189996"/>
                        <a:gd name="connsiteY26" fmla="*/ 3490623 h 3617844"/>
                        <a:gd name="connsiteX27" fmla="*/ 143123 w 2189996"/>
                        <a:gd name="connsiteY27" fmla="*/ 3617844 h 3617844"/>
                        <a:gd name="connsiteX28" fmla="*/ 0 w 2189996"/>
                        <a:gd name="connsiteY28" fmla="*/ 3617844 h 3617844"/>
                        <a:gd name="connsiteX29" fmla="*/ 0 w 2189996"/>
                        <a:gd name="connsiteY29" fmla="*/ 1 h 361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89996" h="3617844">
                          <a:moveTo>
                            <a:pt x="13" y="0"/>
                          </a:moveTo>
                          <a:lnTo>
                            <a:pt x="450844" y="0"/>
                          </a:lnTo>
                          <a:lnTo>
                            <a:pt x="615753" y="0"/>
                          </a:lnTo>
                          <a:lnTo>
                            <a:pt x="767937" y="0"/>
                          </a:lnTo>
                          <a:lnTo>
                            <a:pt x="871305" y="103368"/>
                          </a:lnTo>
                          <a:lnTo>
                            <a:pt x="1094571" y="103368"/>
                          </a:lnTo>
                          <a:lnTo>
                            <a:pt x="1095425" y="103368"/>
                          </a:lnTo>
                          <a:lnTo>
                            <a:pt x="1318691" y="103368"/>
                          </a:lnTo>
                          <a:lnTo>
                            <a:pt x="1422059" y="0"/>
                          </a:lnTo>
                          <a:lnTo>
                            <a:pt x="1574243" y="0"/>
                          </a:lnTo>
                          <a:lnTo>
                            <a:pt x="1739152" y="0"/>
                          </a:lnTo>
                          <a:lnTo>
                            <a:pt x="2189983" y="0"/>
                          </a:lnTo>
                          <a:lnTo>
                            <a:pt x="2189996" y="1"/>
                          </a:lnTo>
                          <a:lnTo>
                            <a:pt x="2189996" y="3617844"/>
                          </a:lnTo>
                          <a:lnTo>
                            <a:pt x="2046873" y="3617844"/>
                          </a:lnTo>
                          <a:lnTo>
                            <a:pt x="1919652" y="3490623"/>
                          </a:lnTo>
                          <a:lnTo>
                            <a:pt x="1784480" y="3490623"/>
                          </a:lnTo>
                          <a:lnTo>
                            <a:pt x="1752677" y="3522426"/>
                          </a:lnTo>
                          <a:lnTo>
                            <a:pt x="1739152" y="3522426"/>
                          </a:lnTo>
                          <a:lnTo>
                            <a:pt x="1574243" y="3522426"/>
                          </a:lnTo>
                          <a:lnTo>
                            <a:pt x="1095425" y="3522426"/>
                          </a:lnTo>
                          <a:lnTo>
                            <a:pt x="1094571" y="3522426"/>
                          </a:lnTo>
                          <a:lnTo>
                            <a:pt x="615753" y="3522426"/>
                          </a:lnTo>
                          <a:lnTo>
                            <a:pt x="450844" y="3522426"/>
                          </a:lnTo>
                          <a:lnTo>
                            <a:pt x="437319" y="3522426"/>
                          </a:lnTo>
                          <a:lnTo>
                            <a:pt x="405516" y="3490623"/>
                          </a:lnTo>
                          <a:lnTo>
                            <a:pt x="270344" y="3490623"/>
                          </a:lnTo>
                          <a:lnTo>
                            <a:pt x="143123" y="3617844"/>
                          </a:lnTo>
                          <a:lnTo>
                            <a:pt x="0" y="3617844"/>
                          </a:lnTo>
                          <a:lnTo>
                            <a:pt x="0" y="1"/>
                          </a:lnTo>
                          <a:close/>
                        </a:path>
                      </a:pathLst>
                    </a:custGeom>
                    <a:solidFill>
                      <a:sysClr val="window" lastClr="FFFFFF"/>
                    </a:solidFill>
                    <a:ln w="12700" cap="flat" cmpd="sng" algn="ctr">
                      <a:solidFill>
                        <a:srgbClr val="4785FE"/>
                      </a:solidFill>
                      <a:prstDash val="solid"/>
                      <a:miter lim="800000"/>
                    </a:ln>
                    <a:effectLst/>
                  </p:spPr>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grpSp>
            </p:grpSp>
            <p:sp>
              <p:nvSpPr>
                <p:cNvPr id="130" name="图形 68"/>
                <p:cNvSpPr/>
                <p:nvPr>
                  <p:custDataLst>
                    <p:tags r:id="rId24"/>
                  </p:custDataLst>
                </p:nvPr>
              </p:nvSpPr>
              <p:spPr>
                <a:xfrm>
                  <a:off x="7190041" y="3677082"/>
                  <a:ext cx="253988" cy="304800"/>
                </a:xfrm>
                <a:custGeom>
                  <a:avLst/>
                  <a:gdLst>
                    <a:gd name="connsiteX0" fmla="*/ 37190 w 253988"/>
                    <a:gd name="connsiteY0" fmla="*/ 215520 h 304800"/>
                    <a:gd name="connsiteX1" fmla="*/ 36461 w 253988"/>
                    <a:gd name="connsiteY1" fmla="*/ 37714 h 304800"/>
                    <a:gd name="connsiteX2" fmla="*/ 37190 w 253988"/>
                    <a:gd name="connsiteY2" fmla="*/ 36985 h 304800"/>
                    <a:gd name="connsiteX3" fmla="*/ 216792 w 253988"/>
                    <a:gd name="connsiteY3" fmla="*/ 36985 h 304800"/>
                    <a:gd name="connsiteX4" fmla="*/ 217534 w 253988"/>
                    <a:gd name="connsiteY4" fmla="*/ 214791 h 304800"/>
                    <a:gd name="connsiteX5" fmla="*/ 216792 w 253988"/>
                    <a:gd name="connsiteY5" fmla="*/ 215533 h 304800"/>
                    <a:gd name="connsiteX6" fmla="*/ 126991 w 253988"/>
                    <a:gd name="connsiteY6" fmla="*/ 304800 h 304800"/>
                    <a:gd name="connsiteX7" fmla="*/ 37190 w 253988"/>
                    <a:gd name="connsiteY7" fmla="*/ 215520 h 304800"/>
                    <a:gd name="connsiteX8" fmla="*/ 126991 w 253988"/>
                    <a:gd name="connsiteY8" fmla="*/ 165101 h 304800"/>
                    <a:gd name="connsiteX9" fmla="*/ 165091 w 253988"/>
                    <a:gd name="connsiteY9" fmla="*/ 127002 h 304800"/>
                    <a:gd name="connsiteX10" fmla="*/ 126991 w 253988"/>
                    <a:gd name="connsiteY10" fmla="*/ 88902 h 304800"/>
                    <a:gd name="connsiteX11" fmla="*/ 88892 w 253988"/>
                    <a:gd name="connsiteY11" fmla="*/ 127002 h 304800"/>
                    <a:gd name="connsiteX12" fmla="*/ 126991 w 253988"/>
                    <a:gd name="connsiteY12" fmla="*/ 16510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988" h="304800">
                      <a:moveTo>
                        <a:pt x="37190" y="215520"/>
                      </a:moveTo>
                      <a:cubicBezTo>
                        <a:pt x="-12111" y="166622"/>
                        <a:pt x="-12437" y="87015"/>
                        <a:pt x="36461" y="37714"/>
                      </a:cubicBezTo>
                      <a:cubicBezTo>
                        <a:pt x="36703" y="37470"/>
                        <a:pt x="36946" y="37227"/>
                        <a:pt x="37190" y="36985"/>
                      </a:cubicBezTo>
                      <a:cubicBezTo>
                        <a:pt x="86783" y="-12328"/>
                        <a:pt x="167199" y="-12328"/>
                        <a:pt x="216792" y="36985"/>
                      </a:cubicBezTo>
                      <a:cubicBezTo>
                        <a:pt x="266096" y="85880"/>
                        <a:pt x="266429" y="165486"/>
                        <a:pt x="217534" y="214791"/>
                      </a:cubicBezTo>
                      <a:cubicBezTo>
                        <a:pt x="217287" y="215039"/>
                        <a:pt x="217040" y="215286"/>
                        <a:pt x="216792" y="215533"/>
                      </a:cubicBezTo>
                      <a:lnTo>
                        <a:pt x="126991" y="304800"/>
                      </a:lnTo>
                      <a:lnTo>
                        <a:pt x="37190" y="215520"/>
                      </a:lnTo>
                      <a:close/>
                      <a:moveTo>
                        <a:pt x="126991" y="165101"/>
                      </a:moveTo>
                      <a:cubicBezTo>
                        <a:pt x="148033" y="165101"/>
                        <a:pt x="165091" y="148044"/>
                        <a:pt x="165091" y="127002"/>
                      </a:cubicBezTo>
                      <a:cubicBezTo>
                        <a:pt x="165091" y="105960"/>
                        <a:pt x="148033" y="88902"/>
                        <a:pt x="126991" y="88902"/>
                      </a:cubicBezTo>
                      <a:cubicBezTo>
                        <a:pt x="105949" y="88902"/>
                        <a:pt x="88892" y="105960"/>
                        <a:pt x="88892" y="127002"/>
                      </a:cubicBezTo>
                      <a:cubicBezTo>
                        <a:pt x="88892" y="148044"/>
                        <a:pt x="105949" y="165101"/>
                        <a:pt x="126991" y="165101"/>
                      </a:cubicBezTo>
                      <a:close/>
                    </a:path>
                  </a:pathLst>
                </a:custGeom>
                <a:solidFill>
                  <a:sysClr val="window" lastClr="FFFFFF"/>
                </a:solidFill>
                <a:ln w="29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等线" panose="02010600030101010101" pitchFamily="2" charset="-122"/>
                    <a:ea typeface="等线" panose="02010600030101010101" pitchFamily="2" charset="-122"/>
                    <a:cs typeface="+mn-cs"/>
                  </a:endParaRPr>
                </a:p>
              </p:txBody>
            </p:sp>
          </p:grpSp>
          <p:sp>
            <p:nvSpPr>
              <p:cNvPr id="128" name="文本框 20"/>
              <p:cNvSpPr txBox="1"/>
              <p:nvPr/>
            </p:nvSpPr>
            <p:spPr>
              <a:xfrm>
                <a:off x="1008702" y="1542053"/>
                <a:ext cx="2923178" cy="505335"/>
              </a:xfrm>
              <a:prstGeom prst="rect">
                <a:avLst/>
              </a:prstGeom>
              <a:noFill/>
            </p:spPr>
            <p:txBody>
              <a:bodyPr wrap="square" lIns="72000" tIns="36000" rIns="7200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宋体" panose="02010600030101010101" pitchFamily="2" charset="-122"/>
                  <a:ea typeface="宋体" panose="02010600030101010101" pitchFamily="2" charset="-122"/>
                  <a:cs typeface="+mn-cs"/>
                </a:endParaRPr>
              </a:p>
            </p:txBody>
          </p:sp>
        </p:grpSp>
        <p:cxnSp>
          <p:nvCxnSpPr>
            <p:cNvPr id="126" name="直接连接符 125"/>
            <p:cNvCxnSpPr>
              <a:endCxn id="131" idx="2"/>
            </p:cNvCxnSpPr>
            <p:nvPr>
              <p:custDataLst>
                <p:tags r:id="rId23"/>
              </p:custDataLst>
            </p:nvPr>
          </p:nvCxnSpPr>
          <p:spPr>
            <a:xfrm flipV="1">
              <a:off x="6663589" y="1690050"/>
              <a:ext cx="515650" cy="874"/>
            </a:xfrm>
            <a:prstGeom prst="line">
              <a:avLst/>
            </a:prstGeom>
            <a:noFill/>
            <a:ln w="6350" cap="flat" cmpd="sng" algn="ctr">
              <a:solidFill>
                <a:srgbClr val="4785FE"/>
              </a:solidFill>
              <a:prstDash val="solid"/>
              <a:miter lim="800000"/>
            </a:ln>
            <a:effectLst/>
          </p:spPr>
        </p:cxnSp>
      </p:grpSp>
      <p:sp>
        <p:nvSpPr>
          <p:cNvPr id="136" name="文本框 135"/>
          <p:cNvSpPr txBox="1"/>
          <p:nvPr>
            <p:custDataLst>
              <p:tags r:id="rId11"/>
            </p:custDataLst>
          </p:nvPr>
        </p:nvSpPr>
        <p:spPr>
          <a:xfrm>
            <a:off x="8158480" y="4284345"/>
            <a:ext cx="3561715" cy="706755"/>
          </a:xfrm>
          <a:prstGeom prst="rect">
            <a:avLst/>
          </a:prstGeom>
          <a:noFill/>
        </p:spPr>
        <p:txBody>
          <a:bodyPr wrap="square">
            <a:spAutoFit/>
          </a:bodyPr>
          <a:lstStyle/>
          <a:p>
            <a:r>
              <a:rPr lang="zh-CN" altLang="en-US" sz="2000" dirty="0">
                <a:ea typeface="思源黑体 CN Bold" panose="020B0800000000000000"/>
              </a:rPr>
              <a:t>从骨架数据中提取丰富的动态动作特征，训练动作识别模型</a:t>
            </a:r>
          </a:p>
        </p:txBody>
      </p:sp>
      <p:grpSp>
        <p:nvGrpSpPr>
          <p:cNvPr id="149" name="组合 148"/>
          <p:cNvGrpSpPr/>
          <p:nvPr>
            <p:custDataLst>
              <p:tags r:id="rId12"/>
            </p:custDataLst>
          </p:nvPr>
        </p:nvGrpSpPr>
        <p:grpSpPr>
          <a:xfrm>
            <a:off x="7464871" y="5372123"/>
            <a:ext cx="4390030" cy="1115694"/>
            <a:chOff x="6663589" y="1019037"/>
            <a:chExt cx="4905679" cy="1342026"/>
          </a:xfrm>
        </p:grpSpPr>
        <p:grpSp>
          <p:nvGrpSpPr>
            <p:cNvPr id="150" name="组合 149"/>
            <p:cNvGrpSpPr/>
            <p:nvPr/>
          </p:nvGrpSpPr>
          <p:grpSpPr>
            <a:xfrm flipH="1">
              <a:off x="7179239" y="1019037"/>
              <a:ext cx="4390029" cy="1342026"/>
              <a:chOff x="645423" y="988005"/>
              <a:chExt cx="3643045" cy="1613428"/>
            </a:xfrm>
          </p:grpSpPr>
          <p:grpSp>
            <p:nvGrpSpPr>
              <p:cNvPr id="152" name="组合 151"/>
              <p:cNvGrpSpPr/>
              <p:nvPr/>
            </p:nvGrpSpPr>
            <p:grpSpPr>
              <a:xfrm rot="16200000">
                <a:off x="1660232" y="-26804"/>
                <a:ext cx="1613428" cy="3643045"/>
                <a:chOff x="5947056" y="3119650"/>
                <a:chExt cx="2739961" cy="3108107"/>
              </a:xfrm>
            </p:grpSpPr>
            <p:grpSp>
              <p:nvGrpSpPr>
                <p:cNvPr id="154" name="组合 153"/>
                <p:cNvGrpSpPr/>
                <p:nvPr/>
              </p:nvGrpSpPr>
              <p:grpSpPr>
                <a:xfrm>
                  <a:off x="5947056" y="3119650"/>
                  <a:ext cx="2739961" cy="3108107"/>
                  <a:chOff x="895662" y="1786271"/>
                  <a:chExt cx="2439649" cy="3872014"/>
                </a:xfrm>
              </p:grpSpPr>
              <p:sp>
                <p:nvSpPr>
                  <p:cNvPr id="156" name="矩形 155"/>
                  <p:cNvSpPr/>
                  <p:nvPr>
                    <p:custDataLst>
                      <p:tags r:id="rId19"/>
                    </p:custDataLst>
                  </p:nvPr>
                </p:nvSpPr>
                <p:spPr>
                  <a:xfrm>
                    <a:off x="895662" y="1786271"/>
                    <a:ext cx="2439649" cy="3872014"/>
                  </a:xfrm>
                  <a:prstGeom prst="rect">
                    <a:avLst/>
                  </a:prstGeom>
                  <a:noFill/>
                  <a:ln w="6350" cap="flat" cmpd="sng" algn="ctr">
                    <a:solidFill>
                      <a:srgbClr val="4785FE">
                        <a:alpha val="60000"/>
                      </a:srgbClr>
                    </a:solid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grpSp>
                <p:nvGrpSpPr>
                  <p:cNvPr id="157" name="组合 156"/>
                  <p:cNvGrpSpPr/>
                  <p:nvPr/>
                </p:nvGrpSpPr>
                <p:grpSpPr>
                  <a:xfrm>
                    <a:off x="1020487" y="1882520"/>
                    <a:ext cx="2189996" cy="3667301"/>
                    <a:chOff x="1021936" y="1882520"/>
                    <a:chExt cx="2189996" cy="3667301"/>
                  </a:xfrm>
                </p:grpSpPr>
                <p:sp>
                  <p:nvSpPr>
                    <p:cNvPr id="158" name="矩形: 圆角 157"/>
                    <p:cNvSpPr/>
                    <p:nvPr>
                      <p:custDataLst>
                        <p:tags r:id="rId20"/>
                      </p:custDataLst>
                    </p:nvPr>
                  </p:nvSpPr>
                  <p:spPr>
                    <a:xfrm>
                      <a:off x="1913120" y="1882520"/>
                      <a:ext cx="405516" cy="55657"/>
                    </a:xfrm>
                    <a:prstGeom prst="roundRect">
                      <a:avLst>
                        <a:gd name="adj" fmla="val 50000"/>
                      </a:avLst>
                    </a:prstGeom>
                    <a:solidFill>
                      <a:srgbClr val="4785FE"/>
                    </a:solidFill>
                    <a:ln w="12700" cap="flat" cmpd="sng" algn="ctr">
                      <a:noFill/>
                      <a:prstDash val="solid"/>
                      <a:miter lim="800000"/>
                    </a:ln>
                    <a:effectLst>
                      <a:glow rad="63500">
                        <a:srgbClr val="12AFFF">
                          <a:alpha val="40000"/>
                        </a:srgbClr>
                      </a:glow>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sp>
                  <p:nvSpPr>
                    <p:cNvPr id="159" name="梯形 158"/>
                    <p:cNvSpPr/>
                    <p:nvPr>
                      <p:custDataLst>
                        <p:tags r:id="rId21"/>
                      </p:custDataLst>
                    </p:nvPr>
                  </p:nvSpPr>
                  <p:spPr>
                    <a:xfrm flipV="1">
                      <a:off x="1465289" y="5494162"/>
                      <a:ext cx="1307891" cy="55659"/>
                    </a:xfrm>
                    <a:prstGeom prst="trapezoid">
                      <a:avLst>
                        <a:gd name="adj" fmla="val 89651"/>
                      </a:avLst>
                    </a:prstGeom>
                    <a:solidFill>
                      <a:srgbClr val="4785FE"/>
                    </a:solidFill>
                    <a:ln w="12700" cap="flat" cmpd="sng" algn="ctr">
                      <a:noFill/>
                      <a:prstDash val="solid"/>
                      <a:miter lim="800000"/>
                    </a:ln>
                    <a:effectLst/>
                  </p:spPr>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sp>
                  <p:nvSpPr>
                    <p:cNvPr id="160" name="任意多边形: 形状 159"/>
                    <p:cNvSpPr/>
                    <p:nvPr>
                      <p:custDataLst>
                        <p:tags r:id="rId22"/>
                      </p:custDataLst>
                    </p:nvPr>
                  </p:nvSpPr>
                  <p:spPr>
                    <a:xfrm>
                      <a:off x="1021936" y="1916911"/>
                      <a:ext cx="2189996" cy="3617844"/>
                    </a:xfrm>
                    <a:custGeom>
                      <a:avLst/>
                      <a:gdLst>
                        <a:gd name="connsiteX0" fmla="*/ 13 w 2189996"/>
                        <a:gd name="connsiteY0" fmla="*/ 0 h 3617844"/>
                        <a:gd name="connsiteX1" fmla="*/ 450844 w 2189996"/>
                        <a:gd name="connsiteY1" fmla="*/ 0 h 3617844"/>
                        <a:gd name="connsiteX2" fmla="*/ 615753 w 2189996"/>
                        <a:gd name="connsiteY2" fmla="*/ 0 h 3617844"/>
                        <a:gd name="connsiteX3" fmla="*/ 767937 w 2189996"/>
                        <a:gd name="connsiteY3" fmla="*/ 0 h 3617844"/>
                        <a:gd name="connsiteX4" fmla="*/ 871305 w 2189996"/>
                        <a:gd name="connsiteY4" fmla="*/ 103368 h 3617844"/>
                        <a:gd name="connsiteX5" fmla="*/ 1094571 w 2189996"/>
                        <a:gd name="connsiteY5" fmla="*/ 103368 h 3617844"/>
                        <a:gd name="connsiteX6" fmla="*/ 1095425 w 2189996"/>
                        <a:gd name="connsiteY6" fmla="*/ 103368 h 3617844"/>
                        <a:gd name="connsiteX7" fmla="*/ 1318691 w 2189996"/>
                        <a:gd name="connsiteY7" fmla="*/ 103368 h 3617844"/>
                        <a:gd name="connsiteX8" fmla="*/ 1422059 w 2189996"/>
                        <a:gd name="connsiteY8" fmla="*/ 0 h 3617844"/>
                        <a:gd name="connsiteX9" fmla="*/ 1574243 w 2189996"/>
                        <a:gd name="connsiteY9" fmla="*/ 0 h 3617844"/>
                        <a:gd name="connsiteX10" fmla="*/ 1739152 w 2189996"/>
                        <a:gd name="connsiteY10" fmla="*/ 0 h 3617844"/>
                        <a:gd name="connsiteX11" fmla="*/ 2189983 w 2189996"/>
                        <a:gd name="connsiteY11" fmla="*/ 0 h 3617844"/>
                        <a:gd name="connsiteX12" fmla="*/ 2189996 w 2189996"/>
                        <a:gd name="connsiteY12" fmla="*/ 1 h 3617844"/>
                        <a:gd name="connsiteX13" fmla="*/ 2189996 w 2189996"/>
                        <a:gd name="connsiteY13" fmla="*/ 3617844 h 3617844"/>
                        <a:gd name="connsiteX14" fmla="*/ 2046873 w 2189996"/>
                        <a:gd name="connsiteY14" fmla="*/ 3617844 h 3617844"/>
                        <a:gd name="connsiteX15" fmla="*/ 1919652 w 2189996"/>
                        <a:gd name="connsiteY15" fmla="*/ 3490623 h 3617844"/>
                        <a:gd name="connsiteX16" fmla="*/ 1784480 w 2189996"/>
                        <a:gd name="connsiteY16" fmla="*/ 3490623 h 3617844"/>
                        <a:gd name="connsiteX17" fmla="*/ 1752677 w 2189996"/>
                        <a:gd name="connsiteY17" fmla="*/ 3522426 h 3617844"/>
                        <a:gd name="connsiteX18" fmla="*/ 1739152 w 2189996"/>
                        <a:gd name="connsiteY18" fmla="*/ 3522426 h 3617844"/>
                        <a:gd name="connsiteX19" fmla="*/ 1574243 w 2189996"/>
                        <a:gd name="connsiteY19" fmla="*/ 3522426 h 3617844"/>
                        <a:gd name="connsiteX20" fmla="*/ 1095425 w 2189996"/>
                        <a:gd name="connsiteY20" fmla="*/ 3522426 h 3617844"/>
                        <a:gd name="connsiteX21" fmla="*/ 1094571 w 2189996"/>
                        <a:gd name="connsiteY21" fmla="*/ 3522426 h 3617844"/>
                        <a:gd name="connsiteX22" fmla="*/ 615753 w 2189996"/>
                        <a:gd name="connsiteY22" fmla="*/ 3522426 h 3617844"/>
                        <a:gd name="connsiteX23" fmla="*/ 450844 w 2189996"/>
                        <a:gd name="connsiteY23" fmla="*/ 3522426 h 3617844"/>
                        <a:gd name="connsiteX24" fmla="*/ 437319 w 2189996"/>
                        <a:gd name="connsiteY24" fmla="*/ 3522426 h 3617844"/>
                        <a:gd name="connsiteX25" fmla="*/ 405516 w 2189996"/>
                        <a:gd name="connsiteY25" fmla="*/ 3490623 h 3617844"/>
                        <a:gd name="connsiteX26" fmla="*/ 270344 w 2189996"/>
                        <a:gd name="connsiteY26" fmla="*/ 3490623 h 3617844"/>
                        <a:gd name="connsiteX27" fmla="*/ 143123 w 2189996"/>
                        <a:gd name="connsiteY27" fmla="*/ 3617844 h 3617844"/>
                        <a:gd name="connsiteX28" fmla="*/ 0 w 2189996"/>
                        <a:gd name="connsiteY28" fmla="*/ 3617844 h 3617844"/>
                        <a:gd name="connsiteX29" fmla="*/ 0 w 2189996"/>
                        <a:gd name="connsiteY29" fmla="*/ 1 h 361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89996" h="3617844">
                          <a:moveTo>
                            <a:pt x="13" y="0"/>
                          </a:moveTo>
                          <a:lnTo>
                            <a:pt x="450844" y="0"/>
                          </a:lnTo>
                          <a:lnTo>
                            <a:pt x="615753" y="0"/>
                          </a:lnTo>
                          <a:lnTo>
                            <a:pt x="767937" y="0"/>
                          </a:lnTo>
                          <a:lnTo>
                            <a:pt x="871305" y="103368"/>
                          </a:lnTo>
                          <a:lnTo>
                            <a:pt x="1094571" y="103368"/>
                          </a:lnTo>
                          <a:lnTo>
                            <a:pt x="1095425" y="103368"/>
                          </a:lnTo>
                          <a:lnTo>
                            <a:pt x="1318691" y="103368"/>
                          </a:lnTo>
                          <a:lnTo>
                            <a:pt x="1422059" y="0"/>
                          </a:lnTo>
                          <a:lnTo>
                            <a:pt x="1574243" y="0"/>
                          </a:lnTo>
                          <a:lnTo>
                            <a:pt x="1739152" y="0"/>
                          </a:lnTo>
                          <a:lnTo>
                            <a:pt x="2189983" y="0"/>
                          </a:lnTo>
                          <a:lnTo>
                            <a:pt x="2189996" y="1"/>
                          </a:lnTo>
                          <a:lnTo>
                            <a:pt x="2189996" y="3617844"/>
                          </a:lnTo>
                          <a:lnTo>
                            <a:pt x="2046873" y="3617844"/>
                          </a:lnTo>
                          <a:lnTo>
                            <a:pt x="1919652" y="3490623"/>
                          </a:lnTo>
                          <a:lnTo>
                            <a:pt x="1784480" y="3490623"/>
                          </a:lnTo>
                          <a:lnTo>
                            <a:pt x="1752677" y="3522426"/>
                          </a:lnTo>
                          <a:lnTo>
                            <a:pt x="1739152" y="3522426"/>
                          </a:lnTo>
                          <a:lnTo>
                            <a:pt x="1574243" y="3522426"/>
                          </a:lnTo>
                          <a:lnTo>
                            <a:pt x="1095425" y="3522426"/>
                          </a:lnTo>
                          <a:lnTo>
                            <a:pt x="1094571" y="3522426"/>
                          </a:lnTo>
                          <a:lnTo>
                            <a:pt x="615753" y="3522426"/>
                          </a:lnTo>
                          <a:lnTo>
                            <a:pt x="450844" y="3522426"/>
                          </a:lnTo>
                          <a:lnTo>
                            <a:pt x="437319" y="3522426"/>
                          </a:lnTo>
                          <a:lnTo>
                            <a:pt x="405516" y="3490623"/>
                          </a:lnTo>
                          <a:lnTo>
                            <a:pt x="270344" y="3490623"/>
                          </a:lnTo>
                          <a:lnTo>
                            <a:pt x="143123" y="3617844"/>
                          </a:lnTo>
                          <a:lnTo>
                            <a:pt x="0" y="3617844"/>
                          </a:lnTo>
                          <a:lnTo>
                            <a:pt x="0" y="1"/>
                          </a:lnTo>
                          <a:close/>
                        </a:path>
                      </a:pathLst>
                    </a:custGeom>
                    <a:solidFill>
                      <a:sysClr val="window" lastClr="FFFFFF"/>
                    </a:solidFill>
                    <a:ln w="12700" cap="flat" cmpd="sng" algn="ctr">
                      <a:solidFill>
                        <a:srgbClr val="4785FE"/>
                      </a:solidFill>
                      <a:prstDash val="solid"/>
                      <a:miter lim="800000"/>
                    </a:ln>
                    <a:effectLst/>
                  </p:spPr>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等线" panose="02010600030101010101" pitchFamily="2" charset="-122"/>
                        <a:ea typeface="等线" panose="02010600030101010101" pitchFamily="2" charset="-122"/>
                        <a:cs typeface="+mn-cs"/>
                      </a:endParaRPr>
                    </a:p>
                  </p:txBody>
                </p:sp>
              </p:grpSp>
            </p:grpSp>
            <p:sp>
              <p:nvSpPr>
                <p:cNvPr id="155" name="图形 68"/>
                <p:cNvSpPr/>
                <p:nvPr>
                  <p:custDataLst>
                    <p:tags r:id="rId18"/>
                  </p:custDataLst>
                </p:nvPr>
              </p:nvSpPr>
              <p:spPr>
                <a:xfrm>
                  <a:off x="7190041" y="3677082"/>
                  <a:ext cx="253988" cy="304800"/>
                </a:xfrm>
                <a:custGeom>
                  <a:avLst/>
                  <a:gdLst>
                    <a:gd name="connsiteX0" fmla="*/ 37190 w 253988"/>
                    <a:gd name="connsiteY0" fmla="*/ 215520 h 304800"/>
                    <a:gd name="connsiteX1" fmla="*/ 36461 w 253988"/>
                    <a:gd name="connsiteY1" fmla="*/ 37714 h 304800"/>
                    <a:gd name="connsiteX2" fmla="*/ 37190 w 253988"/>
                    <a:gd name="connsiteY2" fmla="*/ 36985 h 304800"/>
                    <a:gd name="connsiteX3" fmla="*/ 216792 w 253988"/>
                    <a:gd name="connsiteY3" fmla="*/ 36985 h 304800"/>
                    <a:gd name="connsiteX4" fmla="*/ 217534 w 253988"/>
                    <a:gd name="connsiteY4" fmla="*/ 214791 h 304800"/>
                    <a:gd name="connsiteX5" fmla="*/ 216792 w 253988"/>
                    <a:gd name="connsiteY5" fmla="*/ 215533 h 304800"/>
                    <a:gd name="connsiteX6" fmla="*/ 126991 w 253988"/>
                    <a:gd name="connsiteY6" fmla="*/ 304800 h 304800"/>
                    <a:gd name="connsiteX7" fmla="*/ 37190 w 253988"/>
                    <a:gd name="connsiteY7" fmla="*/ 215520 h 304800"/>
                    <a:gd name="connsiteX8" fmla="*/ 126991 w 253988"/>
                    <a:gd name="connsiteY8" fmla="*/ 165101 h 304800"/>
                    <a:gd name="connsiteX9" fmla="*/ 165091 w 253988"/>
                    <a:gd name="connsiteY9" fmla="*/ 127002 h 304800"/>
                    <a:gd name="connsiteX10" fmla="*/ 126991 w 253988"/>
                    <a:gd name="connsiteY10" fmla="*/ 88902 h 304800"/>
                    <a:gd name="connsiteX11" fmla="*/ 88892 w 253988"/>
                    <a:gd name="connsiteY11" fmla="*/ 127002 h 304800"/>
                    <a:gd name="connsiteX12" fmla="*/ 126991 w 253988"/>
                    <a:gd name="connsiteY12" fmla="*/ 16510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988" h="304800">
                      <a:moveTo>
                        <a:pt x="37190" y="215520"/>
                      </a:moveTo>
                      <a:cubicBezTo>
                        <a:pt x="-12111" y="166622"/>
                        <a:pt x="-12437" y="87015"/>
                        <a:pt x="36461" y="37714"/>
                      </a:cubicBezTo>
                      <a:cubicBezTo>
                        <a:pt x="36703" y="37470"/>
                        <a:pt x="36946" y="37227"/>
                        <a:pt x="37190" y="36985"/>
                      </a:cubicBezTo>
                      <a:cubicBezTo>
                        <a:pt x="86783" y="-12328"/>
                        <a:pt x="167199" y="-12328"/>
                        <a:pt x="216792" y="36985"/>
                      </a:cubicBezTo>
                      <a:cubicBezTo>
                        <a:pt x="266096" y="85880"/>
                        <a:pt x="266429" y="165486"/>
                        <a:pt x="217534" y="214791"/>
                      </a:cubicBezTo>
                      <a:cubicBezTo>
                        <a:pt x="217287" y="215039"/>
                        <a:pt x="217040" y="215286"/>
                        <a:pt x="216792" y="215533"/>
                      </a:cubicBezTo>
                      <a:lnTo>
                        <a:pt x="126991" y="304800"/>
                      </a:lnTo>
                      <a:lnTo>
                        <a:pt x="37190" y="215520"/>
                      </a:lnTo>
                      <a:close/>
                      <a:moveTo>
                        <a:pt x="126991" y="165101"/>
                      </a:moveTo>
                      <a:cubicBezTo>
                        <a:pt x="148033" y="165101"/>
                        <a:pt x="165091" y="148044"/>
                        <a:pt x="165091" y="127002"/>
                      </a:cubicBezTo>
                      <a:cubicBezTo>
                        <a:pt x="165091" y="105960"/>
                        <a:pt x="148033" y="88902"/>
                        <a:pt x="126991" y="88902"/>
                      </a:cubicBezTo>
                      <a:cubicBezTo>
                        <a:pt x="105949" y="88902"/>
                        <a:pt x="88892" y="105960"/>
                        <a:pt x="88892" y="127002"/>
                      </a:cubicBezTo>
                      <a:cubicBezTo>
                        <a:pt x="88892" y="148044"/>
                        <a:pt x="105949" y="165101"/>
                        <a:pt x="126991" y="165101"/>
                      </a:cubicBezTo>
                      <a:close/>
                    </a:path>
                  </a:pathLst>
                </a:custGeom>
                <a:solidFill>
                  <a:sysClr val="window" lastClr="FFFFFF"/>
                </a:solidFill>
                <a:ln w="29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等线" panose="02010600030101010101" pitchFamily="2" charset="-122"/>
                    <a:ea typeface="等线" panose="02010600030101010101" pitchFamily="2" charset="-122"/>
                    <a:cs typeface="+mn-cs"/>
                  </a:endParaRPr>
                </a:p>
              </p:txBody>
            </p:sp>
          </p:grpSp>
          <p:sp>
            <p:nvSpPr>
              <p:cNvPr id="153" name="文本框 20"/>
              <p:cNvSpPr txBox="1"/>
              <p:nvPr/>
            </p:nvSpPr>
            <p:spPr>
              <a:xfrm>
                <a:off x="1008702" y="1542053"/>
                <a:ext cx="2923178" cy="505335"/>
              </a:xfrm>
              <a:prstGeom prst="rect">
                <a:avLst/>
              </a:prstGeom>
              <a:noFill/>
            </p:spPr>
            <p:txBody>
              <a:bodyPr wrap="square" lIns="72000" tIns="36000" rIns="7200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宋体" panose="02010600030101010101" pitchFamily="2" charset="-122"/>
                  <a:ea typeface="宋体" panose="02010600030101010101" pitchFamily="2" charset="-122"/>
                  <a:cs typeface="+mn-cs"/>
                </a:endParaRPr>
              </a:p>
            </p:txBody>
          </p:sp>
        </p:grpSp>
        <p:cxnSp>
          <p:nvCxnSpPr>
            <p:cNvPr id="151" name="直接连接符 150"/>
            <p:cNvCxnSpPr>
              <a:endCxn id="156" idx="2"/>
            </p:cNvCxnSpPr>
            <p:nvPr>
              <p:custDataLst>
                <p:tags r:id="rId17"/>
              </p:custDataLst>
            </p:nvPr>
          </p:nvCxnSpPr>
          <p:spPr>
            <a:xfrm flipV="1">
              <a:off x="6663589" y="1690050"/>
              <a:ext cx="515650" cy="874"/>
            </a:xfrm>
            <a:prstGeom prst="line">
              <a:avLst/>
            </a:prstGeom>
            <a:noFill/>
            <a:ln w="6350" cap="flat" cmpd="sng" algn="ctr">
              <a:solidFill>
                <a:srgbClr val="4785FE"/>
              </a:solidFill>
              <a:prstDash val="solid"/>
              <a:miter lim="800000"/>
            </a:ln>
            <a:effectLst/>
          </p:spPr>
        </p:cxnSp>
      </p:grpSp>
      <p:sp>
        <p:nvSpPr>
          <p:cNvPr id="163" name="文本框 162"/>
          <p:cNvSpPr txBox="1"/>
          <p:nvPr>
            <p:custDataLst>
              <p:tags r:id="rId13"/>
            </p:custDataLst>
          </p:nvPr>
        </p:nvSpPr>
        <p:spPr>
          <a:xfrm>
            <a:off x="8196580" y="5476240"/>
            <a:ext cx="3392805" cy="1014730"/>
          </a:xfrm>
          <a:prstGeom prst="rect">
            <a:avLst/>
          </a:prstGeom>
          <a:noFill/>
        </p:spPr>
        <p:txBody>
          <a:bodyPr wrap="square">
            <a:spAutoFit/>
          </a:bodyPr>
          <a:lstStyle/>
          <a:p>
            <a:r>
              <a:rPr lang="zh-CN" altLang="en-US" sz="2000" dirty="0">
                <a:ea typeface="思源黑体 CN Bold" panose="020B0800000000000000"/>
              </a:rPr>
              <a:t>通过特征输入模型，识别</a:t>
            </a:r>
            <a:r>
              <a:rPr lang="en-US" altLang="zh-CN" sz="2000" dirty="0">
                <a:ea typeface="思源黑体 CN Bold" panose="020B0800000000000000"/>
              </a:rPr>
              <a:t>MCI</a:t>
            </a:r>
            <a:r>
              <a:rPr lang="zh-CN" altLang="en-US" sz="2000" dirty="0">
                <a:ea typeface="思源黑体 CN Bold" panose="020B0800000000000000"/>
              </a:rPr>
              <a:t>老人所执行的具体动作类型</a:t>
            </a:r>
          </a:p>
        </p:txBody>
      </p:sp>
      <p:sp>
        <p:nvSpPr>
          <p:cNvPr id="5" name="矩形 4"/>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3" name="图示 12"/>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47" r:lo="rId48" r:qs="rId49" r:cs="rId50"/>
          </a:graphicData>
        </a:graphic>
      </p:graphicFrame>
      <p:sp>
        <p:nvSpPr>
          <p:cNvPr id="2" name="文本框 28"/>
          <p:cNvSpPr txBox="1"/>
          <p:nvPr>
            <p:custDataLst>
              <p:tags r:id="rId14"/>
            </p:custDataLst>
          </p:nvPr>
        </p:nvSpPr>
        <p:spPr>
          <a:xfrm>
            <a:off x="5721985" y="4229100"/>
            <a:ext cx="1931670" cy="70675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dirty="0">
                <a:solidFill>
                  <a:sysClr val="window" lastClr="FFFFFF"/>
                </a:solidFill>
                <a:latin typeface="思源黑体 CN Bold" panose="020B0800000000000000" pitchFamily="34" charset="-122"/>
                <a:ea typeface="思源黑体 CN Bold" panose="020B0800000000000000" pitchFamily="34" charset="-122"/>
                <a:cs typeface="+mn-cs"/>
              </a:rPr>
              <a:t>特征提取与</a:t>
            </a: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dirty="0">
                <a:solidFill>
                  <a:sysClr val="window" lastClr="FFFFFF"/>
                </a:solidFill>
                <a:latin typeface="思源黑体 CN Bold" panose="020B0800000000000000" pitchFamily="34" charset="-122"/>
                <a:ea typeface="思源黑体 CN Bold" panose="020B0800000000000000" pitchFamily="34" charset="-122"/>
                <a:cs typeface="+mn-cs"/>
              </a:rPr>
              <a:t>模型训练</a:t>
            </a:r>
          </a:p>
        </p:txBody>
      </p:sp>
      <p:sp>
        <p:nvSpPr>
          <p:cNvPr id="3" name="文本框 28"/>
          <p:cNvSpPr txBox="1"/>
          <p:nvPr>
            <p:custDataLst>
              <p:tags r:id="rId15"/>
            </p:custDataLst>
          </p:nvPr>
        </p:nvSpPr>
        <p:spPr>
          <a:xfrm>
            <a:off x="5695315" y="2914015"/>
            <a:ext cx="1931670" cy="70675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dirty="0">
                <a:solidFill>
                  <a:sysClr val="window" lastClr="FFFFFF"/>
                </a:solidFill>
                <a:latin typeface="思源黑体 CN Bold" panose="020B0800000000000000" pitchFamily="34" charset="-122"/>
                <a:ea typeface="思源黑体 CN Bold" panose="020B0800000000000000" pitchFamily="34" charset="-122"/>
                <a:cs typeface="+mn-cs"/>
              </a:rPr>
              <a:t>骨架数据</a:t>
            </a: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dirty="0">
                <a:solidFill>
                  <a:sysClr val="window" lastClr="FFFFFF"/>
                </a:solidFill>
                <a:latin typeface="思源黑体 CN Bold" panose="020B0800000000000000" pitchFamily="34" charset="-122"/>
                <a:ea typeface="思源黑体 CN Bold" panose="020B0800000000000000" pitchFamily="34" charset="-122"/>
                <a:cs typeface="+mn-cs"/>
              </a:rPr>
              <a:t>获取</a:t>
            </a:r>
          </a:p>
        </p:txBody>
      </p:sp>
      <p:sp>
        <p:nvSpPr>
          <p:cNvPr id="4" name="文本框 28"/>
          <p:cNvSpPr txBox="1"/>
          <p:nvPr>
            <p:custDataLst>
              <p:tags r:id="rId16"/>
            </p:custDataLst>
          </p:nvPr>
        </p:nvSpPr>
        <p:spPr>
          <a:xfrm>
            <a:off x="5683885" y="1599565"/>
            <a:ext cx="1931670" cy="70675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dirty="0">
                <a:solidFill>
                  <a:sysClr val="window" lastClr="FFFFFF"/>
                </a:solidFill>
                <a:latin typeface="思源黑体 CN Bold" panose="020B0800000000000000" pitchFamily="34" charset="-122"/>
                <a:ea typeface="思源黑体 CN Bold" panose="020B0800000000000000" pitchFamily="34" charset="-122"/>
                <a:cs typeface="+mn-cs"/>
              </a:rPr>
              <a:t>视频图像</a:t>
            </a: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dirty="0">
                <a:solidFill>
                  <a:sysClr val="window" lastClr="FFFFFF"/>
                </a:solidFill>
                <a:latin typeface="思源黑体 CN Bold" panose="020B0800000000000000" pitchFamily="34" charset="-122"/>
                <a:ea typeface="思源黑体 CN Bold" panose="020B0800000000000000" pitchFamily="34" charset="-122"/>
                <a:cs typeface="+mn-cs"/>
              </a:rPr>
              <a:t>采集</a:t>
            </a:r>
          </a:p>
        </p:txBody>
      </p:sp>
      <p:sp>
        <p:nvSpPr>
          <p:cNvPr id="11" name="矩形 10"/>
          <p:cNvSpPr/>
          <p:nvPr/>
        </p:nvSpPr>
        <p:spPr>
          <a:xfrm>
            <a:off x="1635277" y="5130915"/>
            <a:ext cx="1887513" cy="55308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130" rtl="0" eaLnBrk="1" fontAlgn="auto" latinLnBrk="0" hangingPunct="1">
              <a:lnSpc>
                <a:spcPct val="150000"/>
              </a:lnSpc>
              <a:spcBef>
                <a:spcPts val="0"/>
              </a:spcBef>
              <a:spcAft>
                <a:spcPts val="0"/>
              </a:spcAft>
              <a:buClrTx/>
              <a:buSzTx/>
              <a:buFont typeface="Arial" panose="020B0604020202020204" pitchFamily="34" charset="0"/>
              <a:buNone/>
              <a:defRPr/>
            </a:pPr>
            <a:r>
              <a:rPr lang="zh-CN" altLang="en-US" sz="2000" b="1" dirty="0">
                <a:solidFill>
                  <a:sysClr val="windowText" lastClr="000000">
                    <a:lumMod val="85000"/>
                    <a:lumOff val="15000"/>
                  </a:sysClr>
                </a:solidFill>
                <a:latin typeface="Arial" panose="020B0604020202020204"/>
                <a:ea typeface="微软雅黑" panose="020B0503020204020204" pitchFamily="34" charset="-122"/>
                <a:cs typeface="+mn-ea"/>
                <a:sym typeface="+mn-lt"/>
              </a:rPr>
              <a:t>动作识别</a:t>
            </a:r>
          </a:p>
        </p:txBody>
      </p:sp>
      <p:sp>
        <p:nvSpPr>
          <p:cNvPr id="14" name="灯片编号占位符 13">
            <a:extLst>
              <a:ext uri="{FF2B5EF4-FFF2-40B4-BE49-F238E27FC236}">
                <a16:creationId xmlns:a16="http://schemas.microsoft.com/office/drawing/2014/main" id="{A9DE26CF-FFB1-1601-7473-A83B09EAA649}"/>
              </a:ext>
            </a:extLst>
          </p:cNvPr>
          <p:cNvSpPr>
            <a:spLocks noGrp="1"/>
          </p:cNvSpPr>
          <p:nvPr>
            <p:ph type="sldNum" sz="quarter" idx="12"/>
          </p:nvPr>
        </p:nvSpPr>
        <p:spPr/>
        <p:txBody>
          <a:bodyPr/>
          <a:lstStyle/>
          <a:p>
            <a:fld id="{49AE70B2-8BF9-45C0-BB95-33D1B9D3A854}" type="slidenum">
              <a:rPr lang="zh-CN" altLang="en-US" smtClean="0"/>
              <a:t>31</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679092" y="4627360"/>
            <a:ext cx="1887513" cy="49911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130" rtl="0" eaLnBrk="1" fontAlgn="auto" latinLnBrk="0" hangingPunct="1">
              <a:lnSpc>
                <a:spcPct val="150000"/>
              </a:lnSpc>
              <a:spcBef>
                <a:spcPts val="0"/>
              </a:spcBef>
              <a:spcAft>
                <a:spcPts val="0"/>
              </a:spcAft>
              <a:buClrTx/>
              <a:buSzTx/>
              <a:buFont typeface="Arial" panose="020B0604020202020204" pitchFamily="34" charset="0"/>
              <a:buNone/>
              <a:defRPr/>
            </a:pPr>
            <a:r>
              <a:rPr lang="zh-CN" altLang="en-US" sz="2000" b="1" dirty="0">
                <a:solidFill>
                  <a:sysClr val="windowText" lastClr="000000">
                    <a:lumMod val="85000"/>
                    <a:lumOff val="15000"/>
                  </a:sysClr>
                </a:solidFill>
                <a:latin typeface="Arial" panose="020B0604020202020204"/>
                <a:ea typeface="微软雅黑" panose="020B0503020204020204" pitchFamily="34" charset="-122"/>
                <a:cs typeface="+mn-ea"/>
                <a:sym typeface="+mn-lt"/>
              </a:rPr>
              <a:t>动作</a:t>
            </a:r>
            <a:r>
              <a:rPr kumimoji="0" lang="zh-CN" altLang="en-US" sz="2000" b="1" i="0" u="none" strike="noStrike" kern="1200" cap="none" spc="0" normalizeH="0" baseline="0" noProof="0" dirty="0">
                <a:ln>
                  <a:noFill/>
                </a:ln>
                <a:solidFill>
                  <a:sysClr val="windowText" lastClr="000000">
                    <a:lumMod val="85000"/>
                    <a:lumOff val="15000"/>
                  </a:sysClr>
                </a:solidFill>
                <a:effectLst/>
                <a:uLnTx/>
                <a:uFillTx/>
                <a:latin typeface="Arial" panose="020B0604020202020204"/>
                <a:ea typeface="微软雅黑" panose="020B0503020204020204" pitchFamily="34" charset="-122"/>
                <a:cs typeface="+mn-ea"/>
                <a:sym typeface="+mn-lt"/>
              </a:rPr>
              <a:t>评估</a:t>
            </a:r>
          </a:p>
        </p:txBody>
      </p:sp>
      <p:sp>
        <p:nvSpPr>
          <p:cNvPr id="25" name="矩形: 圆角 24"/>
          <p:cNvSpPr/>
          <p:nvPr>
            <p:custDataLst>
              <p:tags r:id="rId2"/>
            </p:custDataLst>
          </p:nvPr>
        </p:nvSpPr>
        <p:spPr>
          <a:xfrm>
            <a:off x="5976620" y="1271905"/>
            <a:ext cx="1544320" cy="1207770"/>
          </a:xfrm>
          <a:prstGeom prst="roundRect">
            <a:avLst/>
          </a:prstGeom>
          <a:gradFill flip="none" rotWithShape="1">
            <a:gsLst>
              <a:gs pos="100000">
                <a:srgbClr val="0D40E9"/>
              </a:gs>
              <a:gs pos="0">
                <a:srgbClr val="4785FE"/>
              </a:gs>
            </a:gsLst>
            <a:lin ang="189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tIns="21600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endParaRPr lang="en-US" altLang="zh-CN" sz="1600" kern="0" dirty="0">
              <a:solidFill>
                <a:schemeClr val="bg1"/>
              </a:solidFill>
              <a:latin typeface="思源黑体 CN Bold" panose="020B0800000000000000" pitchFamily="34" charset="-122"/>
              <a:ea typeface="思源黑体 CN Bold" panose="020B0800000000000000" pitchFamily="34" charset="-122"/>
            </a:endParaRPr>
          </a:p>
        </p:txBody>
      </p:sp>
      <p:grpSp>
        <p:nvGrpSpPr>
          <p:cNvPr id="13" name="组合 12"/>
          <p:cNvGrpSpPr/>
          <p:nvPr>
            <p:custDataLst>
              <p:tags r:id="rId3"/>
            </p:custDataLst>
          </p:nvPr>
        </p:nvGrpSpPr>
        <p:grpSpPr>
          <a:xfrm>
            <a:off x="7520853" y="1271541"/>
            <a:ext cx="4520652" cy="1207881"/>
            <a:chOff x="6685313" y="1019037"/>
            <a:chExt cx="4883955" cy="1342026"/>
          </a:xfrm>
        </p:grpSpPr>
        <p:grpSp>
          <p:nvGrpSpPr>
            <p:cNvPr id="14" name="组合 13"/>
            <p:cNvGrpSpPr/>
            <p:nvPr/>
          </p:nvGrpSpPr>
          <p:grpSpPr>
            <a:xfrm flipH="1">
              <a:off x="7179239" y="1019037"/>
              <a:ext cx="4390029" cy="1342026"/>
              <a:chOff x="645423" y="988005"/>
              <a:chExt cx="3643045" cy="1613428"/>
            </a:xfrm>
          </p:grpSpPr>
          <p:grpSp>
            <p:nvGrpSpPr>
              <p:cNvPr id="16" name="组合 15"/>
              <p:cNvGrpSpPr/>
              <p:nvPr/>
            </p:nvGrpSpPr>
            <p:grpSpPr>
              <a:xfrm rot="16200000">
                <a:off x="1660232" y="-26804"/>
                <a:ext cx="1613428" cy="3643045"/>
                <a:chOff x="5947056" y="3119650"/>
                <a:chExt cx="2739961" cy="3108107"/>
              </a:xfrm>
            </p:grpSpPr>
            <p:grpSp>
              <p:nvGrpSpPr>
                <p:cNvPr id="18" name="组合 17"/>
                <p:cNvGrpSpPr/>
                <p:nvPr/>
              </p:nvGrpSpPr>
              <p:grpSpPr>
                <a:xfrm>
                  <a:off x="5947056" y="3119650"/>
                  <a:ext cx="2739961" cy="3108107"/>
                  <a:chOff x="895662" y="1786271"/>
                  <a:chExt cx="2439649" cy="3872014"/>
                </a:xfrm>
              </p:grpSpPr>
              <p:sp>
                <p:nvSpPr>
                  <p:cNvPr id="20" name="矩形 19"/>
                  <p:cNvSpPr/>
                  <p:nvPr>
                    <p:custDataLst>
                      <p:tags r:id="rId38"/>
                    </p:custDataLst>
                  </p:nvPr>
                </p:nvSpPr>
                <p:spPr>
                  <a:xfrm>
                    <a:off x="895662" y="1786271"/>
                    <a:ext cx="2439649" cy="3872014"/>
                  </a:xfrm>
                  <a:prstGeom prst="rect">
                    <a:avLst/>
                  </a:prstGeom>
                  <a:noFill/>
                  <a:ln w="6350">
                    <a:solidFill>
                      <a:srgbClr val="4785FE">
                        <a:alpha val="6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endParaRPr lang="zh-CN" altLang="en-US" sz="1600"/>
                  </a:p>
                </p:txBody>
              </p:sp>
              <p:grpSp>
                <p:nvGrpSpPr>
                  <p:cNvPr id="21" name="组合 20"/>
                  <p:cNvGrpSpPr/>
                  <p:nvPr/>
                </p:nvGrpSpPr>
                <p:grpSpPr>
                  <a:xfrm>
                    <a:off x="1020487" y="1882520"/>
                    <a:ext cx="2189996" cy="3667301"/>
                    <a:chOff x="1021936" y="1882520"/>
                    <a:chExt cx="2189996" cy="3667301"/>
                  </a:xfrm>
                </p:grpSpPr>
                <p:sp>
                  <p:nvSpPr>
                    <p:cNvPr id="22" name="矩形: 圆角 21"/>
                    <p:cNvSpPr/>
                    <p:nvPr>
                      <p:custDataLst>
                        <p:tags r:id="rId39"/>
                      </p:custDataLst>
                    </p:nvPr>
                  </p:nvSpPr>
                  <p:spPr>
                    <a:xfrm>
                      <a:off x="1913120" y="1882520"/>
                      <a:ext cx="405516" cy="55657"/>
                    </a:xfrm>
                    <a:prstGeom prst="roundRect">
                      <a:avLst>
                        <a:gd name="adj" fmla="val 50000"/>
                      </a:avLst>
                    </a:prstGeom>
                    <a:solidFill>
                      <a:srgbClr val="4785FE"/>
                    </a:solidFill>
                    <a:ln>
                      <a:noFill/>
                    </a:ln>
                    <a:effectLst>
                      <a:glow rad="63500">
                        <a:srgbClr val="12AFFF">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endParaRPr lang="zh-CN" altLang="en-US" sz="1600"/>
                    </a:p>
                  </p:txBody>
                </p:sp>
                <p:sp>
                  <p:nvSpPr>
                    <p:cNvPr id="23" name="梯形 22"/>
                    <p:cNvSpPr/>
                    <p:nvPr>
                      <p:custDataLst>
                        <p:tags r:id="rId40"/>
                      </p:custDataLst>
                    </p:nvPr>
                  </p:nvSpPr>
                  <p:spPr>
                    <a:xfrm flipV="1">
                      <a:off x="1465289" y="5494162"/>
                      <a:ext cx="1307891" cy="55659"/>
                    </a:xfrm>
                    <a:prstGeom prst="trapezoid">
                      <a:avLst>
                        <a:gd name="adj" fmla="val 89651"/>
                      </a:avLst>
                    </a:prstGeom>
                    <a:solidFill>
                      <a:srgbClr val="4785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endParaRPr lang="zh-CN" altLang="en-US" sz="1600"/>
                    </a:p>
                  </p:txBody>
                </p:sp>
                <p:sp>
                  <p:nvSpPr>
                    <p:cNvPr id="24" name="任意多边形: 形状 23"/>
                    <p:cNvSpPr/>
                    <p:nvPr>
                      <p:custDataLst>
                        <p:tags r:id="rId41"/>
                      </p:custDataLst>
                    </p:nvPr>
                  </p:nvSpPr>
                  <p:spPr>
                    <a:xfrm>
                      <a:off x="1021936" y="1916911"/>
                      <a:ext cx="2189996" cy="3617844"/>
                    </a:xfrm>
                    <a:custGeom>
                      <a:avLst/>
                      <a:gdLst>
                        <a:gd name="connsiteX0" fmla="*/ 13 w 2189996"/>
                        <a:gd name="connsiteY0" fmla="*/ 0 h 3617844"/>
                        <a:gd name="connsiteX1" fmla="*/ 450844 w 2189996"/>
                        <a:gd name="connsiteY1" fmla="*/ 0 h 3617844"/>
                        <a:gd name="connsiteX2" fmla="*/ 615753 w 2189996"/>
                        <a:gd name="connsiteY2" fmla="*/ 0 h 3617844"/>
                        <a:gd name="connsiteX3" fmla="*/ 767937 w 2189996"/>
                        <a:gd name="connsiteY3" fmla="*/ 0 h 3617844"/>
                        <a:gd name="connsiteX4" fmla="*/ 871305 w 2189996"/>
                        <a:gd name="connsiteY4" fmla="*/ 103368 h 3617844"/>
                        <a:gd name="connsiteX5" fmla="*/ 1094571 w 2189996"/>
                        <a:gd name="connsiteY5" fmla="*/ 103368 h 3617844"/>
                        <a:gd name="connsiteX6" fmla="*/ 1095425 w 2189996"/>
                        <a:gd name="connsiteY6" fmla="*/ 103368 h 3617844"/>
                        <a:gd name="connsiteX7" fmla="*/ 1318691 w 2189996"/>
                        <a:gd name="connsiteY7" fmla="*/ 103368 h 3617844"/>
                        <a:gd name="connsiteX8" fmla="*/ 1422059 w 2189996"/>
                        <a:gd name="connsiteY8" fmla="*/ 0 h 3617844"/>
                        <a:gd name="connsiteX9" fmla="*/ 1574243 w 2189996"/>
                        <a:gd name="connsiteY9" fmla="*/ 0 h 3617844"/>
                        <a:gd name="connsiteX10" fmla="*/ 1739152 w 2189996"/>
                        <a:gd name="connsiteY10" fmla="*/ 0 h 3617844"/>
                        <a:gd name="connsiteX11" fmla="*/ 2189983 w 2189996"/>
                        <a:gd name="connsiteY11" fmla="*/ 0 h 3617844"/>
                        <a:gd name="connsiteX12" fmla="*/ 2189996 w 2189996"/>
                        <a:gd name="connsiteY12" fmla="*/ 1 h 3617844"/>
                        <a:gd name="connsiteX13" fmla="*/ 2189996 w 2189996"/>
                        <a:gd name="connsiteY13" fmla="*/ 3617844 h 3617844"/>
                        <a:gd name="connsiteX14" fmla="*/ 2046873 w 2189996"/>
                        <a:gd name="connsiteY14" fmla="*/ 3617844 h 3617844"/>
                        <a:gd name="connsiteX15" fmla="*/ 1919652 w 2189996"/>
                        <a:gd name="connsiteY15" fmla="*/ 3490623 h 3617844"/>
                        <a:gd name="connsiteX16" fmla="*/ 1784480 w 2189996"/>
                        <a:gd name="connsiteY16" fmla="*/ 3490623 h 3617844"/>
                        <a:gd name="connsiteX17" fmla="*/ 1752677 w 2189996"/>
                        <a:gd name="connsiteY17" fmla="*/ 3522426 h 3617844"/>
                        <a:gd name="connsiteX18" fmla="*/ 1739152 w 2189996"/>
                        <a:gd name="connsiteY18" fmla="*/ 3522426 h 3617844"/>
                        <a:gd name="connsiteX19" fmla="*/ 1574243 w 2189996"/>
                        <a:gd name="connsiteY19" fmla="*/ 3522426 h 3617844"/>
                        <a:gd name="connsiteX20" fmla="*/ 1095425 w 2189996"/>
                        <a:gd name="connsiteY20" fmla="*/ 3522426 h 3617844"/>
                        <a:gd name="connsiteX21" fmla="*/ 1094571 w 2189996"/>
                        <a:gd name="connsiteY21" fmla="*/ 3522426 h 3617844"/>
                        <a:gd name="connsiteX22" fmla="*/ 615753 w 2189996"/>
                        <a:gd name="connsiteY22" fmla="*/ 3522426 h 3617844"/>
                        <a:gd name="connsiteX23" fmla="*/ 450844 w 2189996"/>
                        <a:gd name="connsiteY23" fmla="*/ 3522426 h 3617844"/>
                        <a:gd name="connsiteX24" fmla="*/ 437319 w 2189996"/>
                        <a:gd name="connsiteY24" fmla="*/ 3522426 h 3617844"/>
                        <a:gd name="connsiteX25" fmla="*/ 405516 w 2189996"/>
                        <a:gd name="connsiteY25" fmla="*/ 3490623 h 3617844"/>
                        <a:gd name="connsiteX26" fmla="*/ 270344 w 2189996"/>
                        <a:gd name="connsiteY26" fmla="*/ 3490623 h 3617844"/>
                        <a:gd name="connsiteX27" fmla="*/ 143123 w 2189996"/>
                        <a:gd name="connsiteY27" fmla="*/ 3617844 h 3617844"/>
                        <a:gd name="connsiteX28" fmla="*/ 0 w 2189996"/>
                        <a:gd name="connsiteY28" fmla="*/ 3617844 h 3617844"/>
                        <a:gd name="connsiteX29" fmla="*/ 0 w 2189996"/>
                        <a:gd name="connsiteY29" fmla="*/ 1 h 361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89996" h="3617844">
                          <a:moveTo>
                            <a:pt x="13" y="0"/>
                          </a:moveTo>
                          <a:lnTo>
                            <a:pt x="450844" y="0"/>
                          </a:lnTo>
                          <a:lnTo>
                            <a:pt x="615753" y="0"/>
                          </a:lnTo>
                          <a:lnTo>
                            <a:pt x="767937" y="0"/>
                          </a:lnTo>
                          <a:lnTo>
                            <a:pt x="871305" y="103368"/>
                          </a:lnTo>
                          <a:lnTo>
                            <a:pt x="1094571" y="103368"/>
                          </a:lnTo>
                          <a:lnTo>
                            <a:pt x="1095425" y="103368"/>
                          </a:lnTo>
                          <a:lnTo>
                            <a:pt x="1318691" y="103368"/>
                          </a:lnTo>
                          <a:lnTo>
                            <a:pt x="1422059" y="0"/>
                          </a:lnTo>
                          <a:lnTo>
                            <a:pt x="1574243" y="0"/>
                          </a:lnTo>
                          <a:lnTo>
                            <a:pt x="1739152" y="0"/>
                          </a:lnTo>
                          <a:lnTo>
                            <a:pt x="2189983" y="0"/>
                          </a:lnTo>
                          <a:lnTo>
                            <a:pt x="2189996" y="1"/>
                          </a:lnTo>
                          <a:lnTo>
                            <a:pt x="2189996" y="3617844"/>
                          </a:lnTo>
                          <a:lnTo>
                            <a:pt x="2046873" y="3617844"/>
                          </a:lnTo>
                          <a:lnTo>
                            <a:pt x="1919652" y="3490623"/>
                          </a:lnTo>
                          <a:lnTo>
                            <a:pt x="1784480" y="3490623"/>
                          </a:lnTo>
                          <a:lnTo>
                            <a:pt x="1752677" y="3522426"/>
                          </a:lnTo>
                          <a:lnTo>
                            <a:pt x="1739152" y="3522426"/>
                          </a:lnTo>
                          <a:lnTo>
                            <a:pt x="1574243" y="3522426"/>
                          </a:lnTo>
                          <a:lnTo>
                            <a:pt x="1095425" y="3522426"/>
                          </a:lnTo>
                          <a:lnTo>
                            <a:pt x="1094571" y="3522426"/>
                          </a:lnTo>
                          <a:lnTo>
                            <a:pt x="615753" y="3522426"/>
                          </a:lnTo>
                          <a:lnTo>
                            <a:pt x="450844" y="3522426"/>
                          </a:lnTo>
                          <a:lnTo>
                            <a:pt x="437319" y="3522426"/>
                          </a:lnTo>
                          <a:lnTo>
                            <a:pt x="405516" y="3490623"/>
                          </a:lnTo>
                          <a:lnTo>
                            <a:pt x="270344" y="3490623"/>
                          </a:lnTo>
                          <a:lnTo>
                            <a:pt x="143123" y="3617844"/>
                          </a:lnTo>
                          <a:lnTo>
                            <a:pt x="0" y="3617844"/>
                          </a:lnTo>
                          <a:lnTo>
                            <a:pt x="0" y="1"/>
                          </a:lnTo>
                          <a:close/>
                        </a:path>
                      </a:pathLst>
                    </a:custGeom>
                    <a:solidFill>
                      <a:schemeClr val="bg1"/>
                    </a:solidFill>
                    <a:ln>
                      <a:solidFill>
                        <a:srgbClr val="4785FE"/>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endParaRPr lang="zh-CN" altLang="en-US" sz="1600"/>
                    </a:p>
                  </p:txBody>
                </p:sp>
              </p:grpSp>
            </p:grpSp>
            <p:sp>
              <p:nvSpPr>
                <p:cNvPr id="19" name="图形 68"/>
                <p:cNvSpPr/>
                <p:nvPr>
                  <p:custDataLst>
                    <p:tags r:id="rId37"/>
                  </p:custDataLst>
                </p:nvPr>
              </p:nvSpPr>
              <p:spPr>
                <a:xfrm>
                  <a:off x="7190041" y="3677082"/>
                  <a:ext cx="253988" cy="304800"/>
                </a:xfrm>
                <a:custGeom>
                  <a:avLst/>
                  <a:gdLst>
                    <a:gd name="connsiteX0" fmla="*/ 37190 w 253988"/>
                    <a:gd name="connsiteY0" fmla="*/ 215520 h 304800"/>
                    <a:gd name="connsiteX1" fmla="*/ 36461 w 253988"/>
                    <a:gd name="connsiteY1" fmla="*/ 37714 h 304800"/>
                    <a:gd name="connsiteX2" fmla="*/ 37190 w 253988"/>
                    <a:gd name="connsiteY2" fmla="*/ 36985 h 304800"/>
                    <a:gd name="connsiteX3" fmla="*/ 216792 w 253988"/>
                    <a:gd name="connsiteY3" fmla="*/ 36985 h 304800"/>
                    <a:gd name="connsiteX4" fmla="*/ 217534 w 253988"/>
                    <a:gd name="connsiteY4" fmla="*/ 214791 h 304800"/>
                    <a:gd name="connsiteX5" fmla="*/ 216792 w 253988"/>
                    <a:gd name="connsiteY5" fmla="*/ 215533 h 304800"/>
                    <a:gd name="connsiteX6" fmla="*/ 126991 w 253988"/>
                    <a:gd name="connsiteY6" fmla="*/ 304800 h 304800"/>
                    <a:gd name="connsiteX7" fmla="*/ 37190 w 253988"/>
                    <a:gd name="connsiteY7" fmla="*/ 215520 h 304800"/>
                    <a:gd name="connsiteX8" fmla="*/ 126991 w 253988"/>
                    <a:gd name="connsiteY8" fmla="*/ 165101 h 304800"/>
                    <a:gd name="connsiteX9" fmla="*/ 165091 w 253988"/>
                    <a:gd name="connsiteY9" fmla="*/ 127002 h 304800"/>
                    <a:gd name="connsiteX10" fmla="*/ 126991 w 253988"/>
                    <a:gd name="connsiteY10" fmla="*/ 88902 h 304800"/>
                    <a:gd name="connsiteX11" fmla="*/ 88892 w 253988"/>
                    <a:gd name="connsiteY11" fmla="*/ 127002 h 304800"/>
                    <a:gd name="connsiteX12" fmla="*/ 126991 w 253988"/>
                    <a:gd name="connsiteY12" fmla="*/ 16510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988" h="304800">
                      <a:moveTo>
                        <a:pt x="37190" y="215520"/>
                      </a:moveTo>
                      <a:cubicBezTo>
                        <a:pt x="-12111" y="166622"/>
                        <a:pt x="-12437" y="87015"/>
                        <a:pt x="36461" y="37714"/>
                      </a:cubicBezTo>
                      <a:cubicBezTo>
                        <a:pt x="36703" y="37470"/>
                        <a:pt x="36946" y="37227"/>
                        <a:pt x="37190" y="36985"/>
                      </a:cubicBezTo>
                      <a:cubicBezTo>
                        <a:pt x="86783" y="-12328"/>
                        <a:pt x="167199" y="-12328"/>
                        <a:pt x="216792" y="36985"/>
                      </a:cubicBezTo>
                      <a:cubicBezTo>
                        <a:pt x="266096" y="85880"/>
                        <a:pt x="266429" y="165486"/>
                        <a:pt x="217534" y="214791"/>
                      </a:cubicBezTo>
                      <a:cubicBezTo>
                        <a:pt x="217287" y="215039"/>
                        <a:pt x="217040" y="215286"/>
                        <a:pt x="216792" y="215533"/>
                      </a:cubicBezTo>
                      <a:lnTo>
                        <a:pt x="126991" y="304800"/>
                      </a:lnTo>
                      <a:lnTo>
                        <a:pt x="37190" y="215520"/>
                      </a:lnTo>
                      <a:close/>
                      <a:moveTo>
                        <a:pt x="126991" y="165101"/>
                      </a:moveTo>
                      <a:cubicBezTo>
                        <a:pt x="148033" y="165101"/>
                        <a:pt x="165091" y="148044"/>
                        <a:pt x="165091" y="127002"/>
                      </a:cubicBezTo>
                      <a:cubicBezTo>
                        <a:pt x="165091" y="105960"/>
                        <a:pt x="148033" y="88902"/>
                        <a:pt x="126991" y="88902"/>
                      </a:cubicBezTo>
                      <a:cubicBezTo>
                        <a:pt x="105949" y="88902"/>
                        <a:pt x="88892" y="105960"/>
                        <a:pt x="88892" y="127002"/>
                      </a:cubicBezTo>
                      <a:cubicBezTo>
                        <a:pt x="88892" y="148044"/>
                        <a:pt x="105949" y="165101"/>
                        <a:pt x="126991" y="165101"/>
                      </a:cubicBezTo>
                      <a:close/>
                    </a:path>
                  </a:pathLst>
                </a:custGeom>
                <a:solidFill>
                  <a:schemeClr val="bg1"/>
                </a:solidFill>
                <a:ln w="29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endParaRPr lang="zh-CN" altLang="en-US" sz="1600"/>
                </a:p>
              </p:txBody>
            </p:sp>
          </p:grpSp>
          <p:sp>
            <p:nvSpPr>
              <p:cNvPr id="17" name="文本框 20"/>
              <p:cNvSpPr txBox="1"/>
              <p:nvPr>
                <p:custDataLst>
                  <p:tags r:id="rId36"/>
                </p:custDataLst>
              </p:nvPr>
            </p:nvSpPr>
            <p:spPr>
              <a:xfrm>
                <a:off x="878904" y="1211953"/>
                <a:ext cx="3099264" cy="1162489"/>
              </a:xfrm>
              <a:prstGeom prst="rect">
                <a:avLst/>
              </a:prstGeom>
              <a:noFill/>
            </p:spPr>
            <p:txBody>
              <a:bodyPr wrap="square" lIns="72000" tIns="36000" rIns="7200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2000" dirty="0">
                    <a:solidFill>
                      <a:prstClr val="black">
                        <a:lumMod val="75000"/>
                        <a:lumOff val="25000"/>
                      </a:prstClr>
                    </a:solidFill>
                    <a:latin typeface="+mn-ea"/>
                  </a:rPr>
                  <a:t>提取</a:t>
                </a:r>
                <a:r>
                  <a:rPr lang="en-US" altLang="zh-CN" sz="2000" dirty="0">
                    <a:solidFill>
                      <a:prstClr val="black">
                        <a:lumMod val="75000"/>
                        <a:lumOff val="25000"/>
                      </a:prstClr>
                    </a:solidFill>
                    <a:latin typeface="+mn-ea"/>
                  </a:rPr>
                  <a:t>MCI</a:t>
                </a:r>
                <a:r>
                  <a:rPr lang="zh-CN" altLang="en-US" sz="2000" dirty="0">
                    <a:solidFill>
                      <a:prstClr val="black">
                        <a:lumMod val="75000"/>
                        <a:lumOff val="25000"/>
                      </a:prstClr>
                    </a:solidFill>
                    <a:latin typeface="+mn-ea"/>
                  </a:rPr>
                  <a:t>老人训练时骨骼关键点数据</a:t>
                </a:r>
                <a:endParaRPr kumimoji="0" lang="zh-CN" altLang="en-US" sz="2000" b="0" i="0" u="none" strike="noStrike" kern="1200" cap="none" spc="0" normalizeH="0" baseline="0" noProof="0" dirty="0">
                  <a:ln>
                    <a:noFill/>
                  </a:ln>
                  <a:solidFill>
                    <a:prstClr val="black">
                      <a:lumMod val="75000"/>
                      <a:lumOff val="25000"/>
                    </a:prstClr>
                  </a:solidFill>
                  <a:effectLst/>
                  <a:uLnTx/>
                  <a:uFillTx/>
                  <a:latin typeface="+mn-ea"/>
                </a:endParaRPr>
              </a:p>
            </p:txBody>
          </p:sp>
        </p:grpSp>
        <p:cxnSp>
          <p:nvCxnSpPr>
            <p:cNvPr id="15" name="直接连接符 14"/>
            <p:cNvCxnSpPr>
              <a:stCxn id="25" idx="3"/>
              <a:endCxn id="20" idx="2"/>
            </p:cNvCxnSpPr>
            <p:nvPr>
              <p:custDataLst>
                <p:tags r:id="rId35"/>
              </p:custDataLst>
            </p:nvPr>
          </p:nvCxnSpPr>
          <p:spPr>
            <a:xfrm flipV="1">
              <a:off x="6685313" y="1690049"/>
              <a:ext cx="493926" cy="212"/>
            </a:xfrm>
            <a:prstGeom prst="line">
              <a:avLst/>
            </a:prstGeom>
            <a:ln w="6350">
              <a:solidFill>
                <a:srgbClr val="4785FE"/>
              </a:solidFill>
            </a:ln>
          </p:spPr>
          <p:style>
            <a:lnRef idx="1">
              <a:schemeClr val="accent1"/>
            </a:lnRef>
            <a:fillRef idx="0">
              <a:schemeClr val="accent1"/>
            </a:fillRef>
            <a:effectRef idx="0">
              <a:schemeClr val="accent1"/>
            </a:effectRef>
            <a:fontRef idx="minor">
              <a:schemeClr val="tx1"/>
            </a:fontRef>
          </p:style>
        </p:cxnSp>
      </p:grpSp>
      <p:sp>
        <p:nvSpPr>
          <p:cNvPr id="30" name="文本框 29"/>
          <p:cNvSpPr txBox="1"/>
          <p:nvPr>
            <p:custDataLst>
              <p:tags r:id="rId4"/>
            </p:custDataLst>
          </p:nvPr>
        </p:nvSpPr>
        <p:spPr>
          <a:xfrm>
            <a:off x="5971540" y="1644565"/>
            <a:ext cx="1575547" cy="398780"/>
          </a:xfrm>
          <a:prstGeom prst="rect">
            <a:avLst/>
          </a:prstGeom>
          <a:noFill/>
        </p:spPr>
        <p:txBody>
          <a:bodyPr wrap="square">
            <a:spAutoFit/>
          </a:bodyPr>
          <a:lstStyle/>
          <a:p>
            <a:r>
              <a:rPr lang="zh-CN" altLang="en-US" sz="2000" dirty="0">
                <a:solidFill>
                  <a:schemeClr val="bg1"/>
                </a:solidFill>
              </a:rPr>
              <a:t>骨骼点提取</a:t>
            </a:r>
          </a:p>
        </p:txBody>
      </p:sp>
      <p:sp>
        <p:nvSpPr>
          <p:cNvPr id="52" name="矩形: 圆角 51"/>
          <p:cNvSpPr/>
          <p:nvPr>
            <p:custDataLst>
              <p:tags r:id="rId5"/>
            </p:custDataLst>
          </p:nvPr>
        </p:nvSpPr>
        <p:spPr>
          <a:xfrm>
            <a:off x="5976620" y="2674620"/>
            <a:ext cx="1544320" cy="1207770"/>
          </a:xfrm>
          <a:prstGeom prst="roundRect">
            <a:avLst/>
          </a:prstGeom>
          <a:gradFill flip="none" rotWithShape="1">
            <a:gsLst>
              <a:gs pos="100000">
                <a:srgbClr val="0D40E9"/>
              </a:gs>
              <a:gs pos="0">
                <a:srgbClr val="4785FE"/>
              </a:gs>
            </a:gsLst>
            <a:lin ang="189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tIns="21600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endParaRPr lang="en-US" altLang="zh-CN" sz="1600" kern="0" dirty="0">
              <a:solidFill>
                <a:schemeClr val="bg1"/>
              </a:solidFill>
              <a:latin typeface="思源黑体 CN Bold" panose="020B0800000000000000" pitchFamily="34" charset="-122"/>
              <a:ea typeface="思源黑体 CN Bold" panose="020B0800000000000000" pitchFamily="34" charset="-122"/>
            </a:endParaRPr>
          </a:p>
        </p:txBody>
      </p:sp>
      <p:sp>
        <p:nvSpPr>
          <p:cNvPr id="55" name="矩形: 圆角 54"/>
          <p:cNvSpPr/>
          <p:nvPr>
            <p:custDataLst>
              <p:tags r:id="rId6"/>
            </p:custDataLst>
          </p:nvPr>
        </p:nvSpPr>
        <p:spPr>
          <a:xfrm>
            <a:off x="5976620" y="4119245"/>
            <a:ext cx="1544320" cy="1207770"/>
          </a:xfrm>
          <a:prstGeom prst="roundRect">
            <a:avLst/>
          </a:prstGeom>
          <a:gradFill flip="none" rotWithShape="1">
            <a:gsLst>
              <a:gs pos="100000">
                <a:srgbClr val="0D40E9"/>
              </a:gs>
              <a:gs pos="0">
                <a:srgbClr val="4785FE"/>
              </a:gs>
            </a:gsLst>
            <a:lin ang="189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tIns="21600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endParaRPr lang="en-US" altLang="zh-CN" sz="1600" kern="0" dirty="0">
              <a:solidFill>
                <a:schemeClr val="bg1"/>
              </a:solidFill>
              <a:latin typeface="思源黑体 CN Bold" panose="020B0800000000000000" pitchFamily="34" charset="-122"/>
              <a:ea typeface="思源黑体 CN Bold" panose="020B0800000000000000" pitchFamily="34" charset="-122"/>
            </a:endParaRPr>
          </a:p>
        </p:txBody>
      </p:sp>
      <p:sp>
        <p:nvSpPr>
          <p:cNvPr id="58" name="矩形: 圆角 57"/>
          <p:cNvSpPr/>
          <p:nvPr>
            <p:custDataLst>
              <p:tags r:id="rId7"/>
            </p:custDataLst>
          </p:nvPr>
        </p:nvSpPr>
        <p:spPr>
          <a:xfrm>
            <a:off x="6013450" y="5525770"/>
            <a:ext cx="1544320" cy="1207770"/>
          </a:xfrm>
          <a:prstGeom prst="roundRect">
            <a:avLst/>
          </a:prstGeom>
          <a:gradFill flip="none" rotWithShape="1">
            <a:gsLst>
              <a:gs pos="100000">
                <a:srgbClr val="0D40E9"/>
              </a:gs>
              <a:gs pos="0">
                <a:srgbClr val="4785FE"/>
              </a:gs>
            </a:gsLst>
            <a:lin ang="189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tIns="21600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endParaRPr lang="en-US" altLang="zh-CN" sz="1600" kern="0" dirty="0">
              <a:solidFill>
                <a:schemeClr val="bg1"/>
              </a:solidFill>
              <a:latin typeface="思源黑体 CN Bold" panose="020B0800000000000000" pitchFamily="34" charset="-122"/>
              <a:ea typeface="思源黑体 CN Bold" panose="020B0800000000000000" pitchFamily="34" charset="-122"/>
            </a:endParaRPr>
          </a:p>
        </p:txBody>
      </p:sp>
      <p:sp>
        <p:nvSpPr>
          <p:cNvPr id="60" name="文本框 59"/>
          <p:cNvSpPr txBox="1"/>
          <p:nvPr>
            <p:custDataLst>
              <p:tags r:id="rId8"/>
            </p:custDataLst>
          </p:nvPr>
        </p:nvSpPr>
        <p:spPr>
          <a:xfrm>
            <a:off x="6141305" y="3098014"/>
            <a:ext cx="1575547" cy="398780"/>
          </a:xfrm>
          <a:prstGeom prst="rect">
            <a:avLst/>
          </a:prstGeom>
          <a:noFill/>
        </p:spPr>
        <p:txBody>
          <a:bodyPr wrap="square">
            <a:spAutoFit/>
          </a:bodyPr>
          <a:lstStyle/>
          <a:p>
            <a:pPr algn="l">
              <a:buClrTx/>
              <a:buSzTx/>
              <a:buFontTx/>
            </a:pPr>
            <a:r>
              <a:rPr lang="zh-CN" altLang="en-US" sz="2000" dirty="0">
                <a:solidFill>
                  <a:schemeClr val="bg1"/>
                </a:solidFill>
              </a:rPr>
              <a:t>DTW匹配</a:t>
            </a:r>
          </a:p>
        </p:txBody>
      </p:sp>
      <p:sp>
        <p:nvSpPr>
          <p:cNvPr id="61" name="文本框 60"/>
          <p:cNvSpPr txBox="1"/>
          <p:nvPr>
            <p:custDataLst>
              <p:tags r:id="rId9"/>
            </p:custDataLst>
          </p:nvPr>
        </p:nvSpPr>
        <p:spPr>
          <a:xfrm>
            <a:off x="5953886" y="4339825"/>
            <a:ext cx="1575547" cy="706755"/>
          </a:xfrm>
          <a:prstGeom prst="rect">
            <a:avLst/>
          </a:prstGeom>
          <a:noFill/>
        </p:spPr>
        <p:txBody>
          <a:bodyPr wrap="square">
            <a:spAutoFit/>
          </a:bodyPr>
          <a:lstStyle/>
          <a:p>
            <a:pPr algn="ctr"/>
            <a:r>
              <a:rPr lang="zh-CN" altLang="en-US" sz="2000" dirty="0">
                <a:solidFill>
                  <a:schemeClr val="bg1"/>
                </a:solidFill>
              </a:rPr>
              <a:t>评分公式</a:t>
            </a:r>
          </a:p>
          <a:p>
            <a:pPr algn="ctr"/>
            <a:r>
              <a:rPr lang="zh-CN" altLang="en-US" sz="2000" dirty="0">
                <a:solidFill>
                  <a:schemeClr val="bg1"/>
                </a:solidFill>
              </a:rPr>
              <a:t>计算</a:t>
            </a:r>
            <a:endParaRPr lang="zh-CN" altLang="en-US" dirty="0">
              <a:solidFill>
                <a:schemeClr val="bg1"/>
              </a:solidFill>
            </a:endParaRPr>
          </a:p>
        </p:txBody>
      </p:sp>
      <p:sp>
        <p:nvSpPr>
          <p:cNvPr id="62" name="文本框 61"/>
          <p:cNvSpPr txBox="1"/>
          <p:nvPr>
            <p:custDataLst>
              <p:tags r:id="rId10"/>
            </p:custDataLst>
          </p:nvPr>
        </p:nvSpPr>
        <p:spPr>
          <a:xfrm>
            <a:off x="6022960" y="5787628"/>
            <a:ext cx="1575547" cy="706755"/>
          </a:xfrm>
          <a:prstGeom prst="rect">
            <a:avLst/>
          </a:prstGeom>
          <a:noFill/>
        </p:spPr>
        <p:txBody>
          <a:bodyPr wrap="square">
            <a:spAutoFit/>
          </a:bodyPr>
          <a:lstStyle/>
          <a:p>
            <a:pPr algn="ctr"/>
            <a:r>
              <a:rPr lang="zh-CN" altLang="en-US" sz="2000" dirty="0">
                <a:solidFill>
                  <a:schemeClr val="bg1"/>
                </a:solidFill>
              </a:rPr>
              <a:t>运动报告</a:t>
            </a:r>
          </a:p>
          <a:p>
            <a:pPr algn="ctr"/>
            <a:r>
              <a:rPr lang="zh-CN" altLang="en-US" sz="2000" dirty="0">
                <a:solidFill>
                  <a:schemeClr val="bg1"/>
                </a:solidFill>
              </a:rPr>
              <a:t>生成</a:t>
            </a:r>
          </a:p>
        </p:txBody>
      </p:sp>
      <p:grpSp>
        <p:nvGrpSpPr>
          <p:cNvPr id="63" name="组合 62"/>
          <p:cNvGrpSpPr/>
          <p:nvPr>
            <p:custDataLst>
              <p:tags r:id="rId11"/>
            </p:custDataLst>
          </p:nvPr>
        </p:nvGrpSpPr>
        <p:grpSpPr>
          <a:xfrm>
            <a:off x="7476255" y="2649942"/>
            <a:ext cx="4520652" cy="1207881"/>
            <a:chOff x="6685313" y="1019037"/>
            <a:chExt cx="4883955" cy="1342026"/>
          </a:xfrm>
        </p:grpSpPr>
        <p:grpSp>
          <p:nvGrpSpPr>
            <p:cNvPr id="64" name="组合 63"/>
            <p:cNvGrpSpPr/>
            <p:nvPr/>
          </p:nvGrpSpPr>
          <p:grpSpPr>
            <a:xfrm flipH="1">
              <a:off x="7179239" y="1019037"/>
              <a:ext cx="4390029" cy="1342026"/>
              <a:chOff x="645423" y="988005"/>
              <a:chExt cx="3643045" cy="1613428"/>
            </a:xfrm>
          </p:grpSpPr>
          <p:grpSp>
            <p:nvGrpSpPr>
              <p:cNvPr id="66" name="组合 65"/>
              <p:cNvGrpSpPr/>
              <p:nvPr/>
            </p:nvGrpSpPr>
            <p:grpSpPr>
              <a:xfrm rot="16200000">
                <a:off x="1660232" y="-26804"/>
                <a:ext cx="1613428" cy="3643045"/>
                <a:chOff x="5947056" y="3119650"/>
                <a:chExt cx="2739961" cy="3108107"/>
              </a:xfrm>
            </p:grpSpPr>
            <p:grpSp>
              <p:nvGrpSpPr>
                <p:cNvPr id="68" name="组合 67"/>
                <p:cNvGrpSpPr/>
                <p:nvPr/>
              </p:nvGrpSpPr>
              <p:grpSpPr>
                <a:xfrm>
                  <a:off x="5947056" y="3119650"/>
                  <a:ext cx="2739961" cy="3108107"/>
                  <a:chOff x="895662" y="1786271"/>
                  <a:chExt cx="2439649" cy="3872014"/>
                </a:xfrm>
              </p:grpSpPr>
              <p:sp>
                <p:nvSpPr>
                  <p:cNvPr id="70" name="矩形 69"/>
                  <p:cNvSpPr/>
                  <p:nvPr>
                    <p:custDataLst>
                      <p:tags r:id="rId31"/>
                    </p:custDataLst>
                  </p:nvPr>
                </p:nvSpPr>
                <p:spPr>
                  <a:xfrm>
                    <a:off x="895662" y="1786271"/>
                    <a:ext cx="2439649" cy="3872014"/>
                  </a:xfrm>
                  <a:prstGeom prst="rect">
                    <a:avLst/>
                  </a:prstGeom>
                  <a:noFill/>
                  <a:ln w="6350">
                    <a:solidFill>
                      <a:srgbClr val="4785FE">
                        <a:alpha val="6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71" name="组合 70"/>
                  <p:cNvGrpSpPr/>
                  <p:nvPr/>
                </p:nvGrpSpPr>
                <p:grpSpPr>
                  <a:xfrm>
                    <a:off x="1020487" y="1882520"/>
                    <a:ext cx="2189996" cy="3667301"/>
                    <a:chOff x="1021936" y="1882520"/>
                    <a:chExt cx="2189996" cy="3667301"/>
                  </a:xfrm>
                </p:grpSpPr>
                <p:sp>
                  <p:nvSpPr>
                    <p:cNvPr id="72" name="矩形: 圆角 71"/>
                    <p:cNvSpPr/>
                    <p:nvPr>
                      <p:custDataLst>
                        <p:tags r:id="rId32"/>
                      </p:custDataLst>
                    </p:nvPr>
                  </p:nvSpPr>
                  <p:spPr>
                    <a:xfrm>
                      <a:off x="1913120" y="1882520"/>
                      <a:ext cx="405516" cy="55657"/>
                    </a:xfrm>
                    <a:prstGeom prst="roundRect">
                      <a:avLst>
                        <a:gd name="adj" fmla="val 50000"/>
                      </a:avLst>
                    </a:prstGeom>
                    <a:solidFill>
                      <a:srgbClr val="4785FE"/>
                    </a:solidFill>
                    <a:ln>
                      <a:noFill/>
                    </a:ln>
                    <a:effectLst>
                      <a:glow rad="63500">
                        <a:srgbClr val="12AFFF">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3" name="梯形 72"/>
                    <p:cNvSpPr/>
                    <p:nvPr>
                      <p:custDataLst>
                        <p:tags r:id="rId33"/>
                      </p:custDataLst>
                    </p:nvPr>
                  </p:nvSpPr>
                  <p:spPr>
                    <a:xfrm flipV="1">
                      <a:off x="1465289" y="5494162"/>
                      <a:ext cx="1307891" cy="55659"/>
                    </a:xfrm>
                    <a:prstGeom prst="trapezoid">
                      <a:avLst>
                        <a:gd name="adj" fmla="val 89651"/>
                      </a:avLst>
                    </a:prstGeom>
                    <a:solidFill>
                      <a:srgbClr val="4785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4" name="任意多边形: 形状 73"/>
                    <p:cNvSpPr/>
                    <p:nvPr>
                      <p:custDataLst>
                        <p:tags r:id="rId34"/>
                      </p:custDataLst>
                    </p:nvPr>
                  </p:nvSpPr>
                  <p:spPr>
                    <a:xfrm>
                      <a:off x="1021936" y="1916911"/>
                      <a:ext cx="2189996" cy="3617844"/>
                    </a:xfrm>
                    <a:custGeom>
                      <a:avLst/>
                      <a:gdLst>
                        <a:gd name="connsiteX0" fmla="*/ 13 w 2189996"/>
                        <a:gd name="connsiteY0" fmla="*/ 0 h 3617844"/>
                        <a:gd name="connsiteX1" fmla="*/ 450844 w 2189996"/>
                        <a:gd name="connsiteY1" fmla="*/ 0 h 3617844"/>
                        <a:gd name="connsiteX2" fmla="*/ 615753 w 2189996"/>
                        <a:gd name="connsiteY2" fmla="*/ 0 h 3617844"/>
                        <a:gd name="connsiteX3" fmla="*/ 767937 w 2189996"/>
                        <a:gd name="connsiteY3" fmla="*/ 0 h 3617844"/>
                        <a:gd name="connsiteX4" fmla="*/ 871305 w 2189996"/>
                        <a:gd name="connsiteY4" fmla="*/ 103368 h 3617844"/>
                        <a:gd name="connsiteX5" fmla="*/ 1094571 w 2189996"/>
                        <a:gd name="connsiteY5" fmla="*/ 103368 h 3617844"/>
                        <a:gd name="connsiteX6" fmla="*/ 1095425 w 2189996"/>
                        <a:gd name="connsiteY6" fmla="*/ 103368 h 3617844"/>
                        <a:gd name="connsiteX7" fmla="*/ 1318691 w 2189996"/>
                        <a:gd name="connsiteY7" fmla="*/ 103368 h 3617844"/>
                        <a:gd name="connsiteX8" fmla="*/ 1422059 w 2189996"/>
                        <a:gd name="connsiteY8" fmla="*/ 0 h 3617844"/>
                        <a:gd name="connsiteX9" fmla="*/ 1574243 w 2189996"/>
                        <a:gd name="connsiteY9" fmla="*/ 0 h 3617844"/>
                        <a:gd name="connsiteX10" fmla="*/ 1739152 w 2189996"/>
                        <a:gd name="connsiteY10" fmla="*/ 0 h 3617844"/>
                        <a:gd name="connsiteX11" fmla="*/ 2189983 w 2189996"/>
                        <a:gd name="connsiteY11" fmla="*/ 0 h 3617844"/>
                        <a:gd name="connsiteX12" fmla="*/ 2189996 w 2189996"/>
                        <a:gd name="connsiteY12" fmla="*/ 1 h 3617844"/>
                        <a:gd name="connsiteX13" fmla="*/ 2189996 w 2189996"/>
                        <a:gd name="connsiteY13" fmla="*/ 3617844 h 3617844"/>
                        <a:gd name="connsiteX14" fmla="*/ 2046873 w 2189996"/>
                        <a:gd name="connsiteY14" fmla="*/ 3617844 h 3617844"/>
                        <a:gd name="connsiteX15" fmla="*/ 1919652 w 2189996"/>
                        <a:gd name="connsiteY15" fmla="*/ 3490623 h 3617844"/>
                        <a:gd name="connsiteX16" fmla="*/ 1784480 w 2189996"/>
                        <a:gd name="connsiteY16" fmla="*/ 3490623 h 3617844"/>
                        <a:gd name="connsiteX17" fmla="*/ 1752677 w 2189996"/>
                        <a:gd name="connsiteY17" fmla="*/ 3522426 h 3617844"/>
                        <a:gd name="connsiteX18" fmla="*/ 1739152 w 2189996"/>
                        <a:gd name="connsiteY18" fmla="*/ 3522426 h 3617844"/>
                        <a:gd name="connsiteX19" fmla="*/ 1574243 w 2189996"/>
                        <a:gd name="connsiteY19" fmla="*/ 3522426 h 3617844"/>
                        <a:gd name="connsiteX20" fmla="*/ 1095425 w 2189996"/>
                        <a:gd name="connsiteY20" fmla="*/ 3522426 h 3617844"/>
                        <a:gd name="connsiteX21" fmla="*/ 1094571 w 2189996"/>
                        <a:gd name="connsiteY21" fmla="*/ 3522426 h 3617844"/>
                        <a:gd name="connsiteX22" fmla="*/ 615753 w 2189996"/>
                        <a:gd name="connsiteY22" fmla="*/ 3522426 h 3617844"/>
                        <a:gd name="connsiteX23" fmla="*/ 450844 w 2189996"/>
                        <a:gd name="connsiteY23" fmla="*/ 3522426 h 3617844"/>
                        <a:gd name="connsiteX24" fmla="*/ 437319 w 2189996"/>
                        <a:gd name="connsiteY24" fmla="*/ 3522426 h 3617844"/>
                        <a:gd name="connsiteX25" fmla="*/ 405516 w 2189996"/>
                        <a:gd name="connsiteY25" fmla="*/ 3490623 h 3617844"/>
                        <a:gd name="connsiteX26" fmla="*/ 270344 w 2189996"/>
                        <a:gd name="connsiteY26" fmla="*/ 3490623 h 3617844"/>
                        <a:gd name="connsiteX27" fmla="*/ 143123 w 2189996"/>
                        <a:gd name="connsiteY27" fmla="*/ 3617844 h 3617844"/>
                        <a:gd name="connsiteX28" fmla="*/ 0 w 2189996"/>
                        <a:gd name="connsiteY28" fmla="*/ 3617844 h 3617844"/>
                        <a:gd name="connsiteX29" fmla="*/ 0 w 2189996"/>
                        <a:gd name="connsiteY29" fmla="*/ 1 h 361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89996" h="3617844">
                          <a:moveTo>
                            <a:pt x="13" y="0"/>
                          </a:moveTo>
                          <a:lnTo>
                            <a:pt x="450844" y="0"/>
                          </a:lnTo>
                          <a:lnTo>
                            <a:pt x="615753" y="0"/>
                          </a:lnTo>
                          <a:lnTo>
                            <a:pt x="767937" y="0"/>
                          </a:lnTo>
                          <a:lnTo>
                            <a:pt x="871305" y="103368"/>
                          </a:lnTo>
                          <a:lnTo>
                            <a:pt x="1094571" y="103368"/>
                          </a:lnTo>
                          <a:lnTo>
                            <a:pt x="1095425" y="103368"/>
                          </a:lnTo>
                          <a:lnTo>
                            <a:pt x="1318691" y="103368"/>
                          </a:lnTo>
                          <a:lnTo>
                            <a:pt x="1422059" y="0"/>
                          </a:lnTo>
                          <a:lnTo>
                            <a:pt x="1574243" y="0"/>
                          </a:lnTo>
                          <a:lnTo>
                            <a:pt x="1739152" y="0"/>
                          </a:lnTo>
                          <a:lnTo>
                            <a:pt x="2189983" y="0"/>
                          </a:lnTo>
                          <a:lnTo>
                            <a:pt x="2189996" y="1"/>
                          </a:lnTo>
                          <a:lnTo>
                            <a:pt x="2189996" y="3617844"/>
                          </a:lnTo>
                          <a:lnTo>
                            <a:pt x="2046873" y="3617844"/>
                          </a:lnTo>
                          <a:lnTo>
                            <a:pt x="1919652" y="3490623"/>
                          </a:lnTo>
                          <a:lnTo>
                            <a:pt x="1784480" y="3490623"/>
                          </a:lnTo>
                          <a:lnTo>
                            <a:pt x="1752677" y="3522426"/>
                          </a:lnTo>
                          <a:lnTo>
                            <a:pt x="1739152" y="3522426"/>
                          </a:lnTo>
                          <a:lnTo>
                            <a:pt x="1574243" y="3522426"/>
                          </a:lnTo>
                          <a:lnTo>
                            <a:pt x="1095425" y="3522426"/>
                          </a:lnTo>
                          <a:lnTo>
                            <a:pt x="1094571" y="3522426"/>
                          </a:lnTo>
                          <a:lnTo>
                            <a:pt x="615753" y="3522426"/>
                          </a:lnTo>
                          <a:lnTo>
                            <a:pt x="450844" y="3522426"/>
                          </a:lnTo>
                          <a:lnTo>
                            <a:pt x="437319" y="3522426"/>
                          </a:lnTo>
                          <a:lnTo>
                            <a:pt x="405516" y="3490623"/>
                          </a:lnTo>
                          <a:lnTo>
                            <a:pt x="270344" y="3490623"/>
                          </a:lnTo>
                          <a:lnTo>
                            <a:pt x="143123" y="3617844"/>
                          </a:lnTo>
                          <a:lnTo>
                            <a:pt x="0" y="3617844"/>
                          </a:lnTo>
                          <a:lnTo>
                            <a:pt x="0" y="1"/>
                          </a:lnTo>
                          <a:close/>
                        </a:path>
                      </a:pathLst>
                    </a:custGeom>
                    <a:solidFill>
                      <a:schemeClr val="bg1"/>
                    </a:solidFill>
                    <a:ln>
                      <a:solidFill>
                        <a:srgbClr val="4785FE"/>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grpSp>
            </p:grpSp>
            <p:sp>
              <p:nvSpPr>
                <p:cNvPr id="69" name="图形 68"/>
                <p:cNvSpPr/>
                <p:nvPr>
                  <p:custDataLst>
                    <p:tags r:id="rId30"/>
                  </p:custDataLst>
                </p:nvPr>
              </p:nvSpPr>
              <p:spPr>
                <a:xfrm>
                  <a:off x="7190041" y="3677082"/>
                  <a:ext cx="253988" cy="304800"/>
                </a:xfrm>
                <a:custGeom>
                  <a:avLst/>
                  <a:gdLst>
                    <a:gd name="connsiteX0" fmla="*/ 37190 w 253988"/>
                    <a:gd name="connsiteY0" fmla="*/ 215520 h 304800"/>
                    <a:gd name="connsiteX1" fmla="*/ 36461 w 253988"/>
                    <a:gd name="connsiteY1" fmla="*/ 37714 h 304800"/>
                    <a:gd name="connsiteX2" fmla="*/ 37190 w 253988"/>
                    <a:gd name="connsiteY2" fmla="*/ 36985 h 304800"/>
                    <a:gd name="connsiteX3" fmla="*/ 216792 w 253988"/>
                    <a:gd name="connsiteY3" fmla="*/ 36985 h 304800"/>
                    <a:gd name="connsiteX4" fmla="*/ 217534 w 253988"/>
                    <a:gd name="connsiteY4" fmla="*/ 214791 h 304800"/>
                    <a:gd name="connsiteX5" fmla="*/ 216792 w 253988"/>
                    <a:gd name="connsiteY5" fmla="*/ 215533 h 304800"/>
                    <a:gd name="connsiteX6" fmla="*/ 126991 w 253988"/>
                    <a:gd name="connsiteY6" fmla="*/ 304800 h 304800"/>
                    <a:gd name="connsiteX7" fmla="*/ 37190 w 253988"/>
                    <a:gd name="connsiteY7" fmla="*/ 215520 h 304800"/>
                    <a:gd name="connsiteX8" fmla="*/ 126991 w 253988"/>
                    <a:gd name="connsiteY8" fmla="*/ 165101 h 304800"/>
                    <a:gd name="connsiteX9" fmla="*/ 165091 w 253988"/>
                    <a:gd name="connsiteY9" fmla="*/ 127002 h 304800"/>
                    <a:gd name="connsiteX10" fmla="*/ 126991 w 253988"/>
                    <a:gd name="connsiteY10" fmla="*/ 88902 h 304800"/>
                    <a:gd name="connsiteX11" fmla="*/ 88892 w 253988"/>
                    <a:gd name="connsiteY11" fmla="*/ 127002 h 304800"/>
                    <a:gd name="connsiteX12" fmla="*/ 126991 w 253988"/>
                    <a:gd name="connsiteY12" fmla="*/ 16510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988" h="304800">
                      <a:moveTo>
                        <a:pt x="37190" y="215520"/>
                      </a:moveTo>
                      <a:cubicBezTo>
                        <a:pt x="-12111" y="166622"/>
                        <a:pt x="-12437" y="87015"/>
                        <a:pt x="36461" y="37714"/>
                      </a:cubicBezTo>
                      <a:cubicBezTo>
                        <a:pt x="36703" y="37470"/>
                        <a:pt x="36946" y="37227"/>
                        <a:pt x="37190" y="36985"/>
                      </a:cubicBezTo>
                      <a:cubicBezTo>
                        <a:pt x="86783" y="-12328"/>
                        <a:pt x="167199" y="-12328"/>
                        <a:pt x="216792" y="36985"/>
                      </a:cubicBezTo>
                      <a:cubicBezTo>
                        <a:pt x="266096" y="85880"/>
                        <a:pt x="266429" y="165486"/>
                        <a:pt x="217534" y="214791"/>
                      </a:cubicBezTo>
                      <a:cubicBezTo>
                        <a:pt x="217287" y="215039"/>
                        <a:pt x="217040" y="215286"/>
                        <a:pt x="216792" y="215533"/>
                      </a:cubicBezTo>
                      <a:lnTo>
                        <a:pt x="126991" y="304800"/>
                      </a:lnTo>
                      <a:lnTo>
                        <a:pt x="37190" y="215520"/>
                      </a:lnTo>
                      <a:close/>
                      <a:moveTo>
                        <a:pt x="126991" y="165101"/>
                      </a:moveTo>
                      <a:cubicBezTo>
                        <a:pt x="148033" y="165101"/>
                        <a:pt x="165091" y="148044"/>
                        <a:pt x="165091" y="127002"/>
                      </a:cubicBezTo>
                      <a:cubicBezTo>
                        <a:pt x="165091" y="105960"/>
                        <a:pt x="148033" y="88902"/>
                        <a:pt x="126991" y="88902"/>
                      </a:cubicBezTo>
                      <a:cubicBezTo>
                        <a:pt x="105949" y="88902"/>
                        <a:pt x="88892" y="105960"/>
                        <a:pt x="88892" y="127002"/>
                      </a:cubicBezTo>
                      <a:cubicBezTo>
                        <a:pt x="88892" y="148044"/>
                        <a:pt x="105949" y="165101"/>
                        <a:pt x="126991" y="165101"/>
                      </a:cubicBezTo>
                      <a:close/>
                    </a:path>
                  </a:pathLst>
                </a:custGeom>
                <a:solidFill>
                  <a:schemeClr val="bg1"/>
                </a:solidFill>
                <a:ln w="29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67" name="文本框 20"/>
              <p:cNvSpPr txBox="1"/>
              <p:nvPr/>
            </p:nvSpPr>
            <p:spPr>
              <a:xfrm>
                <a:off x="1008702" y="1561336"/>
                <a:ext cx="2923178" cy="466767"/>
              </a:xfrm>
              <a:prstGeom prst="rect">
                <a:avLst/>
              </a:prstGeom>
              <a:noFill/>
            </p:spPr>
            <p:txBody>
              <a:bodyPr wrap="square" lIns="72000" tIns="36000" rIns="7200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宋体" panose="02010600030101010101" pitchFamily="2" charset="-122"/>
                  <a:ea typeface="宋体" panose="02010600030101010101" pitchFamily="2" charset="-122"/>
                  <a:cs typeface="+mn-cs"/>
                </a:endParaRPr>
              </a:p>
            </p:txBody>
          </p:sp>
        </p:grpSp>
        <p:cxnSp>
          <p:nvCxnSpPr>
            <p:cNvPr id="65" name="直接连接符 64"/>
            <p:cNvCxnSpPr>
              <a:endCxn id="70" idx="2"/>
            </p:cNvCxnSpPr>
            <p:nvPr>
              <p:custDataLst>
                <p:tags r:id="rId29"/>
              </p:custDataLst>
            </p:nvPr>
          </p:nvCxnSpPr>
          <p:spPr>
            <a:xfrm flipV="1">
              <a:off x="6685313" y="1690049"/>
              <a:ext cx="493926" cy="212"/>
            </a:xfrm>
            <a:prstGeom prst="line">
              <a:avLst/>
            </a:prstGeom>
            <a:ln w="6350">
              <a:solidFill>
                <a:srgbClr val="4785FE"/>
              </a:solidFill>
            </a:ln>
          </p:spPr>
          <p:style>
            <a:lnRef idx="1">
              <a:schemeClr val="accent1"/>
            </a:lnRef>
            <a:fillRef idx="0">
              <a:schemeClr val="accent1"/>
            </a:fillRef>
            <a:effectRef idx="0">
              <a:schemeClr val="accent1"/>
            </a:effectRef>
            <a:fontRef idx="minor">
              <a:schemeClr val="tx1"/>
            </a:fontRef>
          </p:style>
        </p:cxnSp>
      </p:grpSp>
      <p:grpSp>
        <p:nvGrpSpPr>
          <p:cNvPr id="75" name="组合 74"/>
          <p:cNvGrpSpPr/>
          <p:nvPr>
            <p:custDataLst>
              <p:tags r:id="rId12"/>
            </p:custDataLst>
          </p:nvPr>
        </p:nvGrpSpPr>
        <p:grpSpPr>
          <a:xfrm>
            <a:off x="7485545" y="4126489"/>
            <a:ext cx="4520652" cy="1207881"/>
            <a:chOff x="6685313" y="1019037"/>
            <a:chExt cx="4883955" cy="1342026"/>
          </a:xfrm>
        </p:grpSpPr>
        <p:grpSp>
          <p:nvGrpSpPr>
            <p:cNvPr id="76" name="组合 75"/>
            <p:cNvGrpSpPr/>
            <p:nvPr/>
          </p:nvGrpSpPr>
          <p:grpSpPr>
            <a:xfrm flipH="1">
              <a:off x="7179239" y="1019037"/>
              <a:ext cx="4390029" cy="1342026"/>
              <a:chOff x="645423" y="988005"/>
              <a:chExt cx="3643045" cy="1613428"/>
            </a:xfrm>
          </p:grpSpPr>
          <p:grpSp>
            <p:nvGrpSpPr>
              <p:cNvPr id="78" name="组合 77"/>
              <p:cNvGrpSpPr/>
              <p:nvPr/>
            </p:nvGrpSpPr>
            <p:grpSpPr>
              <a:xfrm rot="16200000">
                <a:off x="1660232" y="-26804"/>
                <a:ext cx="1613428" cy="3643045"/>
                <a:chOff x="5947056" y="3119650"/>
                <a:chExt cx="2739961" cy="3108107"/>
              </a:xfrm>
            </p:grpSpPr>
            <p:grpSp>
              <p:nvGrpSpPr>
                <p:cNvPr id="80" name="组合 79"/>
                <p:cNvGrpSpPr/>
                <p:nvPr/>
              </p:nvGrpSpPr>
              <p:grpSpPr>
                <a:xfrm>
                  <a:off x="5947056" y="3119650"/>
                  <a:ext cx="2739961" cy="3108107"/>
                  <a:chOff x="895662" y="1786271"/>
                  <a:chExt cx="2439649" cy="3872014"/>
                </a:xfrm>
              </p:grpSpPr>
              <p:sp>
                <p:nvSpPr>
                  <p:cNvPr id="82" name="矩形 81"/>
                  <p:cNvSpPr/>
                  <p:nvPr>
                    <p:custDataLst>
                      <p:tags r:id="rId25"/>
                    </p:custDataLst>
                  </p:nvPr>
                </p:nvSpPr>
                <p:spPr>
                  <a:xfrm>
                    <a:off x="895662" y="1786271"/>
                    <a:ext cx="2439649" cy="3872014"/>
                  </a:xfrm>
                  <a:prstGeom prst="rect">
                    <a:avLst/>
                  </a:prstGeom>
                  <a:noFill/>
                  <a:ln w="6350">
                    <a:solidFill>
                      <a:srgbClr val="4785FE">
                        <a:alpha val="6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83" name="组合 82"/>
                  <p:cNvGrpSpPr/>
                  <p:nvPr/>
                </p:nvGrpSpPr>
                <p:grpSpPr>
                  <a:xfrm>
                    <a:off x="1020487" y="1882520"/>
                    <a:ext cx="2189996" cy="3667301"/>
                    <a:chOff x="1021936" y="1882520"/>
                    <a:chExt cx="2189996" cy="3667301"/>
                  </a:xfrm>
                </p:grpSpPr>
                <p:sp>
                  <p:nvSpPr>
                    <p:cNvPr id="84" name="矩形: 圆角 83"/>
                    <p:cNvSpPr/>
                    <p:nvPr>
                      <p:custDataLst>
                        <p:tags r:id="rId26"/>
                      </p:custDataLst>
                    </p:nvPr>
                  </p:nvSpPr>
                  <p:spPr>
                    <a:xfrm>
                      <a:off x="1913120" y="1882520"/>
                      <a:ext cx="405516" cy="55657"/>
                    </a:xfrm>
                    <a:prstGeom prst="roundRect">
                      <a:avLst>
                        <a:gd name="adj" fmla="val 50000"/>
                      </a:avLst>
                    </a:prstGeom>
                    <a:solidFill>
                      <a:srgbClr val="4785FE"/>
                    </a:solidFill>
                    <a:ln>
                      <a:noFill/>
                    </a:ln>
                    <a:effectLst>
                      <a:glow rad="63500">
                        <a:srgbClr val="12AFFF">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5" name="梯形 84"/>
                    <p:cNvSpPr/>
                    <p:nvPr>
                      <p:custDataLst>
                        <p:tags r:id="rId27"/>
                      </p:custDataLst>
                    </p:nvPr>
                  </p:nvSpPr>
                  <p:spPr>
                    <a:xfrm flipV="1">
                      <a:off x="1465289" y="5494162"/>
                      <a:ext cx="1307891" cy="55659"/>
                    </a:xfrm>
                    <a:prstGeom prst="trapezoid">
                      <a:avLst>
                        <a:gd name="adj" fmla="val 89651"/>
                      </a:avLst>
                    </a:prstGeom>
                    <a:solidFill>
                      <a:srgbClr val="4785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6" name="任意多边形: 形状 85"/>
                    <p:cNvSpPr/>
                    <p:nvPr>
                      <p:custDataLst>
                        <p:tags r:id="rId28"/>
                      </p:custDataLst>
                    </p:nvPr>
                  </p:nvSpPr>
                  <p:spPr>
                    <a:xfrm>
                      <a:off x="1021936" y="1916911"/>
                      <a:ext cx="2189996" cy="3617844"/>
                    </a:xfrm>
                    <a:custGeom>
                      <a:avLst/>
                      <a:gdLst>
                        <a:gd name="connsiteX0" fmla="*/ 13 w 2189996"/>
                        <a:gd name="connsiteY0" fmla="*/ 0 h 3617844"/>
                        <a:gd name="connsiteX1" fmla="*/ 450844 w 2189996"/>
                        <a:gd name="connsiteY1" fmla="*/ 0 h 3617844"/>
                        <a:gd name="connsiteX2" fmla="*/ 615753 w 2189996"/>
                        <a:gd name="connsiteY2" fmla="*/ 0 h 3617844"/>
                        <a:gd name="connsiteX3" fmla="*/ 767937 w 2189996"/>
                        <a:gd name="connsiteY3" fmla="*/ 0 h 3617844"/>
                        <a:gd name="connsiteX4" fmla="*/ 871305 w 2189996"/>
                        <a:gd name="connsiteY4" fmla="*/ 103368 h 3617844"/>
                        <a:gd name="connsiteX5" fmla="*/ 1094571 w 2189996"/>
                        <a:gd name="connsiteY5" fmla="*/ 103368 h 3617844"/>
                        <a:gd name="connsiteX6" fmla="*/ 1095425 w 2189996"/>
                        <a:gd name="connsiteY6" fmla="*/ 103368 h 3617844"/>
                        <a:gd name="connsiteX7" fmla="*/ 1318691 w 2189996"/>
                        <a:gd name="connsiteY7" fmla="*/ 103368 h 3617844"/>
                        <a:gd name="connsiteX8" fmla="*/ 1422059 w 2189996"/>
                        <a:gd name="connsiteY8" fmla="*/ 0 h 3617844"/>
                        <a:gd name="connsiteX9" fmla="*/ 1574243 w 2189996"/>
                        <a:gd name="connsiteY9" fmla="*/ 0 h 3617844"/>
                        <a:gd name="connsiteX10" fmla="*/ 1739152 w 2189996"/>
                        <a:gd name="connsiteY10" fmla="*/ 0 h 3617844"/>
                        <a:gd name="connsiteX11" fmla="*/ 2189983 w 2189996"/>
                        <a:gd name="connsiteY11" fmla="*/ 0 h 3617844"/>
                        <a:gd name="connsiteX12" fmla="*/ 2189996 w 2189996"/>
                        <a:gd name="connsiteY12" fmla="*/ 1 h 3617844"/>
                        <a:gd name="connsiteX13" fmla="*/ 2189996 w 2189996"/>
                        <a:gd name="connsiteY13" fmla="*/ 3617844 h 3617844"/>
                        <a:gd name="connsiteX14" fmla="*/ 2046873 w 2189996"/>
                        <a:gd name="connsiteY14" fmla="*/ 3617844 h 3617844"/>
                        <a:gd name="connsiteX15" fmla="*/ 1919652 w 2189996"/>
                        <a:gd name="connsiteY15" fmla="*/ 3490623 h 3617844"/>
                        <a:gd name="connsiteX16" fmla="*/ 1784480 w 2189996"/>
                        <a:gd name="connsiteY16" fmla="*/ 3490623 h 3617844"/>
                        <a:gd name="connsiteX17" fmla="*/ 1752677 w 2189996"/>
                        <a:gd name="connsiteY17" fmla="*/ 3522426 h 3617844"/>
                        <a:gd name="connsiteX18" fmla="*/ 1739152 w 2189996"/>
                        <a:gd name="connsiteY18" fmla="*/ 3522426 h 3617844"/>
                        <a:gd name="connsiteX19" fmla="*/ 1574243 w 2189996"/>
                        <a:gd name="connsiteY19" fmla="*/ 3522426 h 3617844"/>
                        <a:gd name="connsiteX20" fmla="*/ 1095425 w 2189996"/>
                        <a:gd name="connsiteY20" fmla="*/ 3522426 h 3617844"/>
                        <a:gd name="connsiteX21" fmla="*/ 1094571 w 2189996"/>
                        <a:gd name="connsiteY21" fmla="*/ 3522426 h 3617844"/>
                        <a:gd name="connsiteX22" fmla="*/ 615753 w 2189996"/>
                        <a:gd name="connsiteY22" fmla="*/ 3522426 h 3617844"/>
                        <a:gd name="connsiteX23" fmla="*/ 450844 w 2189996"/>
                        <a:gd name="connsiteY23" fmla="*/ 3522426 h 3617844"/>
                        <a:gd name="connsiteX24" fmla="*/ 437319 w 2189996"/>
                        <a:gd name="connsiteY24" fmla="*/ 3522426 h 3617844"/>
                        <a:gd name="connsiteX25" fmla="*/ 405516 w 2189996"/>
                        <a:gd name="connsiteY25" fmla="*/ 3490623 h 3617844"/>
                        <a:gd name="connsiteX26" fmla="*/ 270344 w 2189996"/>
                        <a:gd name="connsiteY26" fmla="*/ 3490623 h 3617844"/>
                        <a:gd name="connsiteX27" fmla="*/ 143123 w 2189996"/>
                        <a:gd name="connsiteY27" fmla="*/ 3617844 h 3617844"/>
                        <a:gd name="connsiteX28" fmla="*/ 0 w 2189996"/>
                        <a:gd name="connsiteY28" fmla="*/ 3617844 h 3617844"/>
                        <a:gd name="connsiteX29" fmla="*/ 0 w 2189996"/>
                        <a:gd name="connsiteY29" fmla="*/ 1 h 361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89996" h="3617844">
                          <a:moveTo>
                            <a:pt x="13" y="0"/>
                          </a:moveTo>
                          <a:lnTo>
                            <a:pt x="450844" y="0"/>
                          </a:lnTo>
                          <a:lnTo>
                            <a:pt x="615753" y="0"/>
                          </a:lnTo>
                          <a:lnTo>
                            <a:pt x="767937" y="0"/>
                          </a:lnTo>
                          <a:lnTo>
                            <a:pt x="871305" y="103368"/>
                          </a:lnTo>
                          <a:lnTo>
                            <a:pt x="1094571" y="103368"/>
                          </a:lnTo>
                          <a:lnTo>
                            <a:pt x="1095425" y="103368"/>
                          </a:lnTo>
                          <a:lnTo>
                            <a:pt x="1318691" y="103368"/>
                          </a:lnTo>
                          <a:lnTo>
                            <a:pt x="1422059" y="0"/>
                          </a:lnTo>
                          <a:lnTo>
                            <a:pt x="1574243" y="0"/>
                          </a:lnTo>
                          <a:lnTo>
                            <a:pt x="1739152" y="0"/>
                          </a:lnTo>
                          <a:lnTo>
                            <a:pt x="2189983" y="0"/>
                          </a:lnTo>
                          <a:lnTo>
                            <a:pt x="2189996" y="1"/>
                          </a:lnTo>
                          <a:lnTo>
                            <a:pt x="2189996" y="3617844"/>
                          </a:lnTo>
                          <a:lnTo>
                            <a:pt x="2046873" y="3617844"/>
                          </a:lnTo>
                          <a:lnTo>
                            <a:pt x="1919652" y="3490623"/>
                          </a:lnTo>
                          <a:lnTo>
                            <a:pt x="1784480" y="3490623"/>
                          </a:lnTo>
                          <a:lnTo>
                            <a:pt x="1752677" y="3522426"/>
                          </a:lnTo>
                          <a:lnTo>
                            <a:pt x="1739152" y="3522426"/>
                          </a:lnTo>
                          <a:lnTo>
                            <a:pt x="1574243" y="3522426"/>
                          </a:lnTo>
                          <a:lnTo>
                            <a:pt x="1095425" y="3522426"/>
                          </a:lnTo>
                          <a:lnTo>
                            <a:pt x="1094571" y="3522426"/>
                          </a:lnTo>
                          <a:lnTo>
                            <a:pt x="615753" y="3522426"/>
                          </a:lnTo>
                          <a:lnTo>
                            <a:pt x="450844" y="3522426"/>
                          </a:lnTo>
                          <a:lnTo>
                            <a:pt x="437319" y="3522426"/>
                          </a:lnTo>
                          <a:lnTo>
                            <a:pt x="405516" y="3490623"/>
                          </a:lnTo>
                          <a:lnTo>
                            <a:pt x="270344" y="3490623"/>
                          </a:lnTo>
                          <a:lnTo>
                            <a:pt x="143123" y="3617844"/>
                          </a:lnTo>
                          <a:lnTo>
                            <a:pt x="0" y="3617844"/>
                          </a:lnTo>
                          <a:lnTo>
                            <a:pt x="0" y="1"/>
                          </a:lnTo>
                          <a:close/>
                        </a:path>
                      </a:pathLst>
                    </a:custGeom>
                    <a:solidFill>
                      <a:schemeClr val="bg1"/>
                    </a:solidFill>
                    <a:ln>
                      <a:solidFill>
                        <a:srgbClr val="4785FE"/>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sp>
              <p:nvSpPr>
                <p:cNvPr id="81" name="图形 68"/>
                <p:cNvSpPr/>
                <p:nvPr>
                  <p:custDataLst>
                    <p:tags r:id="rId24"/>
                  </p:custDataLst>
                </p:nvPr>
              </p:nvSpPr>
              <p:spPr>
                <a:xfrm>
                  <a:off x="7190041" y="3677082"/>
                  <a:ext cx="253988" cy="304800"/>
                </a:xfrm>
                <a:custGeom>
                  <a:avLst/>
                  <a:gdLst>
                    <a:gd name="connsiteX0" fmla="*/ 37190 w 253988"/>
                    <a:gd name="connsiteY0" fmla="*/ 215520 h 304800"/>
                    <a:gd name="connsiteX1" fmla="*/ 36461 w 253988"/>
                    <a:gd name="connsiteY1" fmla="*/ 37714 h 304800"/>
                    <a:gd name="connsiteX2" fmla="*/ 37190 w 253988"/>
                    <a:gd name="connsiteY2" fmla="*/ 36985 h 304800"/>
                    <a:gd name="connsiteX3" fmla="*/ 216792 w 253988"/>
                    <a:gd name="connsiteY3" fmla="*/ 36985 h 304800"/>
                    <a:gd name="connsiteX4" fmla="*/ 217534 w 253988"/>
                    <a:gd name="connsiteY4" fmla="*/ 214791 h 304800"/>
                    <a:gd name="connsiteX5" fmla="*/ 216792 w 253988"/>
                    <a:gd name="connsiteY5" fmla="*/ 215533 h 304800"/>
                    <a:gd name="connsiteX6" fmla="*/ 126991 w 253988"/>
                    <a:gd name="connsiteY6" fmla="*/ 304800 h 304800"/>
                    <a:gd name="connsiteX7" fmla="*/ 37190 w 253988"/>
                    <a:gd name="connsiteY7" fmla="*/ 215520 h 304800"/>
                    <a:gd name="connsiteX8" fmla="*/ 126991 w 253988"/>
                    <a:gd name="connsiteY8" fmla="*/ 165101 h 304800"/>
                    <a:gd name="connsiteX9" fmla="*/ 165091 w 253988"/>
                    <a:gd name="connsiteY9" fmla="*/ 127002 h 304800"/>
                    <a:gd name="connsiteX10" fmla="*/ 126991 w 253988"/>
                    <a:gd name="connsiteY10" fmla="*/ 88902 h 304800"/>
                    <a:gd name="connsiteX11" fmla="*/ 88892 w 253988"/>
                    <a:gd name="connsiteY11" fmla="*/ 127002 h 304800"/>
                    <a:gd name="connsiteX12" fmla="*/ 126991 w 253988"/>
                    <a:gd name="connsiteY12" fmla="*/ 16510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988" h="304800">
                      <a:moveTo>
                        <a:pt x="37190" y="215520"/>
                      </a:moveTo>
                      <a:cubicBezTo>
                        <a:pt x="-12111" y="166622"/>
                        <a:pt x="-12437" y="87015"/>
                        <a:pt x="36461" y="37714"/>
                      </a:cubicBezTo>
                      <a:cubicBezTo>
                        <a:pt x="36703" y="37470"/>
                        <a:pt x="36946" y="37227"/>
                        <a:pt x="37190" y="36985"/>
                      </a:cubicBezTo>
                      <a:cubicBezTo>
                        <a:pt x="86783" y="-12328"/>
                        <a:pt x="167199" y="-12328"/>
                        <a:pt x="216792" y="36985"/>
                      </a:cubicBezTo>
                      <a:cubicBezTo>
                        <a:pt x="266096" y="85880"/>
                        <a:pt x="266429" y="165486"/>
                        <a:pt x="217534" y="214791"/>
                      </a:cubicBezTo>
                      <a:cubicBezTo>
                        <a:pt x="217287" y="215039"/>
                        <a:pt x="217040" y="215286"/>
                        <a:pt x="216792" y="215533"/>
                      </a:cubicBezTo>
                      <a:lnTo>
                        <a:pt x="126991" y="304800"/>
                      </a:lnTo>
                      <a:lnTo>
                        <a:pt x="37190" y="215520"/>
                      </a:lnTo>
                      <a:close/>
                      <a:moveTo>
                        <a:pt x="126991" y="165101"/>
                      </a:moveTo>
                      <a:cubicBezTo>
                        <a:pt x="148033" y="165101"/>
                        <a:pt x="165091" y="148044"/>
                        <a:pt x="165091" y="127002"/>
                      </a:cubicBezTo>
                      <a:cubicBezTo>
                        <a:pt x="165091" y="105960"/>
                        <a:pt x="148033" y="88902"/>
                        <a:pt x="126991" y="88902"/>
                      </a:cubicBezTo>
                      <a:cubicBezTo>
                        <a:pt x="105949" y="88902"/>
                        <a:pt x="88892" y="105960"/>
                        <a:pt x="88892" y="127002"/>
                      </a:cubicBezTo>
                      <a:cubicBezTo>
                        <a:pt x="88892" y="148044"/>
                        <a:pt x="105949" y="165101"/>
                        <a:pt x="126991" y="165101"/>
                      </a:cubicBezTo>
                      <a:close/>
                    </a:path>
                  </a:pathLst>
                </a:custGeom>
                <a:solidFill>
                  <a:schemeClr val="bg1"/>
                </a:solidFill>
                <a:ln w="29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79" name="文本框 20"/>
              <p:cNvSpPr txBox="1"/>
              <p:nvPr/>
            </p:nvSpPr>
            <p:spPr>
              <a:xfrm>
                <a:off x="1008702" y="1561336"/>
                <a:ext cx="2923178" cy="466767"/>
              </a:xfrm>
              <a:prstGeom prst="rect">
                <a:avLst/>
              </a:prstGeom>
              <a:noFill/>
            </p:spPr>
            <p:txBody>
              <a:bodyPr wrap="square" lIns="72000" tIns="36000" rIns="7200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宋体" panose="02010600030101010101" pitchFamily="2" charset="-122"/>
                  <a:ea typeface="宋体" panose="02010600030101010101" pitchFamily="2" charset="-122"/>
                  <a:cs typeface="+mn-cs"/>
                </a:endParaRPr>
              </a:p>
            </p:txBody>
          </p:sp>
        </p:grpSp>
        <p:cxnSp>
          <p:nvCxnSpPr>
            <p:cNvPr id="77" name="直接连接符 76"/>
            <p:cNvCxnSpPr>
              <a:endCxn id="82" idx="2"/>
            </p:cNvCxnSpPr>
            <p:nvPr>
              <p:custDataLst>
                <p:tags r:id="rId23"/>
              </p:custDataLst>
            </p:nvPr>
          </p:nvCxnSpPr>
          <p:spPr>
            <a:xfrm flipV="1">
              <a:off x="6685313" y="1690049"/>
              <a:ext cx="493926" cy="212"/>
            </a:xfrm>
            <a:prstGeom prst="line">
              <a:avLst/>
            </a:prstGeom>
            <a:ln w="6350">
              <a:solidFill>
                <a:srgbClr val="4785FE"/>
              </a:solidFill>
            </a:ln>
          </p:spPr>
          <p:style>
            <a:lnRef idx="1">
              <a:schemeClr val="accent1"/>
            </a:lnRef>
            <a:fillRef idx="0">
              <a:schemeClr val="accent1"/>
            </a:fillRef>
            <a:effectRef idx="0">
              <a:schemeClr val="accent1"/>
            </a:effectRef>
            <a:fontRef idx="minor">
              <a:schemeClr val="tx1"/>
            </a:fontRef>
          </p:style>
        </p:cxnSp>
      </p:grpSp>
      <p:grpSp>
        <p:nvGrpSpPr>
          <p:cNvPr id="87" name="组合 86"/>
          <p:cNvGrpSpPr/>
          <p:nvPr>
            <p:custDataLst>
              <p:tags r:id="rId13"/>
            </p:custDataLst>
          </p:nvPr>
        </p:nvGrpSpPr>
        <p:grpSpPr>
          <a:xfrm>
            <a:off x="7520853" y="5432863"/>
            <a:ext cx="4520651" cy="1307465"/>
            <a:chOff x="6685313" y="963716"/>
            <a:chExt cx="4883954" cy="1452669"/>
          </a:xfrm>
        </p:grpSpPr>
        <p:grpSp>
          <p:nvGrpSpPr>
            <p:cNvPr id="88" name="组合 87"/>
            <p:cNvGrpSpPr/>
            <p:nvPr/>
          </p:nvGrpSpPr>
          <p:grpSpPr>
            <a:xfrm flipH="1">
              <a:off x="7179238" y="963716"/>
              <a:ext cx="4390029" cy="1452669"/>
              <a:chOff x="645424" y="921496"/>
              <a:chExt cx="3643045" cy="1746447"/>
            </a:xfrm>
          </p:grpSpPr>
          <p:grpSp>
            <p:nvGrpSpPr>
              <p:cNvPr id="90" name="组合 89"/>
              <p:cNvGrpSpPr/>
              <p:nvPr/>
            </p:nvGrpSpPr>
            <p:grpSpPr>
              <a:xfrm rot="16200000">
                <a:off x="1660232" y="-26804"/>
                <a:ext cx="1613428" cy="3643045"/>
                <a:chOff x="5947056" y="3119650"/>
                <a:chExt cx="2739961" cy="3108107"/>
              </a:xfrm>
            </p:grpSpPr>
            <p:grpSp>
              <p:nvGrpSpPr>
                <p:cNvPr id="92" name="组合 91"/>
                <p:cNvGrpSpPr/>
                <p:nvPr/>
              </p:nvGrpSpPr>
              <p:grpSpPr>
                <a:xfrm>
                  <a:off x="5947056" y="3119650"/>
                  <a:ext cx="2739961" cy="3108107"/>
                  <a:chOff x="895662" y="1786271"/>
                  <a:chExt cx="2439649" cy="3872014"/>
                </a:xfrm>
              </p:grpSpPr>
              <p:sp>
                <p:nvSpPr>
                  <p:cNvPr id="94" name="矩形 93"/>
                  <p:cNvSpPr/>
                  <p:nvPr>
                    <p:custDataLst>
                      <p:tags r:id="rId19"/>
                    </p:custDataLst>
                  </p:nvPr>
                </p:nvSpPr>
                <p:spPr>
                  <a:xfrm>
                    <a:off x="895662" y="1786271"/>
                    <a:ext cx="2439649" cy="3872014"/>
                  </a:xfrm>
                  <a:prstGeom prst="rect">
                    <a:avLst/>
                  </a:prstGeom>
                  <a:noFill/>
                  <a:ln w="6350">
                    <a:solidFill>
                      <a:srgbClr val="4785FE">
                        <a:alpha val="6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endParaRPr lang="zh-CN" altLang="en-US" sz="1600"/>
                  </a:p>
                </p:txBody>
              </p:sp>
              <p:grpSp>
                <p:nvGrpSpPr>
                  <p:cNvPr id="95" name="组合 94"/>
                  <p:cNvGrpSpPr/>
                  <p:nvPr/>
                </p:nvGrpSpPr>
                <p:grpSpPr>
                  <a:xfrm>
                    <a:off x="1020487" y="1882520"/>
                    <a:ext cx="2189996" cy="3667301"/>
                    <a:chOff x="1021936" y="1882520"/>
                    <a:chExt cx="2189996" cy="3667301"/>
                  </a:xfrm>
                </p:grpSpPr>
                <p:sp>
                  <p:nvSpPr>
                    <p:cNvPr id="96" name="矩形: 圆角 95"/>
                    <p:cNvSpPr/>
                    <p:nvPr>
                      <p:custDataLst>
                        <p:tags r:id="rId20"/>
                      </p:custDataLst>
                    </p:nvPr>
                  </p:nvSpPr>
                  <p:spPr>
                    <a:xfrm>
                      <a:off x="1913120" y="1882520"/>
                      <a:ext cx="405516" cy="55657"/>
                    </a:xfrm>
                    <a:prstGeom prst="roundRect">
                      <a:avLst>
                        <a:gd name="adj" fmla="val 50000"/>
                      </a:avLst>
                    </a:prstGeom>
                    <a:solidFill>
                      <a:srgbClr val="4785FE"/>
                    </a:solidFill>
                    <a:ln>
                      <a:noFill/>
                    </a:ln>
                    <a:effectLst>
                      <a:glow rad="63500">
                        <a:srgbClr val="12AFFF">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endParaRPr lang="zh-CN" altLang="en-US" sz="1600"/>
                    </a:p>
                  </p:txBody>
                </p:sp>
                <p:sp>
                  <p:nvSpPr>
                    <p:cNvPr id="97" name="梯形 96"/>
                    <p:cNvSpPr/>
                    <p:nvPr>
                      <p:custDataLst>
                        <p:tags r:id="rId21"/>
                      </p:custDataLst>
                    </p:nvPr>
                  </p:nvSpPr>
                  <p:spPr>
                    <a:xfrm flipV="1">
                      <a:off x="1465289" y="5494162"/>
                      <a:ext cx="1307891" cy="55659"/>
                    </a:xfrm>
                    <a:prstGeom prst="trapezoid">
                      <a:avLst>
                        <a:gd name="adj" fmla="val 89651"/>
                      </a:avLst>
                    </a:prstGeom>
                    <a:solidFill>
                      <a:srgbClr val="4785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endParaRPr lang="zh-CN" altLang="en-US" sz="1600"/>
                    </a:p>
                  </p:txBody>
                </p:sp>
                <p:sp>
                  <p:nvSpPr>
                    <p:cNvPr id="98" name="任意多边形: 形状 97"/>
                    <p:cNvSpPr/>
                    <p:nvPr>
                      <p:custDataLst>
                        <p:tags r:id="rId22"/>
                      </p:custDataLst>
                    </p:nvPr>
                  </p:nvSpPr>
                  <p:spPr>
                    <a:xfrm>
                      <a:off x="1021936" y="1916911"/>
                      <a:ext cx="2189996" cy="3617844"/>
                    </a:xfrm>
                    <a:custGeom>
                      <a:avLst/>
                      <a:gdLst>
                        <a:gd name="connsiteX0" fmla="*/ 13 w 2189996"/>
                        <a:gd name="connsiteY0" fmla="*/ 0 h 3617844"/>
                        <a:gd name="connsiteX1" fmla="*/ 450844 w 2189996"/>
                        <a:gd name="connsiteY1" fmla="*/ 0 h 3617844"/>
                        <a:gd name="connsiteX2" fmla="*/ 615753 w 2189996"/>
                        <a:gd name="connsiteY2" fmla="*/ 0 h 3617844"/>
                        <a:gd name="connsiteX3" fmla="*/ 767937 w 2189996"/>
                        <a:gd name="connsiteY3" fmla="*/ 0 h 3617844"/>
                        <a:gd name="connsiteX4" fmla="*/ 871305 w 2189996"/>
                        <a:gd name="connsiteY4" fmla="*/ 103368 h 3617844"/>
                        <a:gd name="connsiteX5" fmla="*/ 1094571 w 2189996"/>
                        <a:gd name="connsiteY5" fmla="*/ 103368 h 3617844"/>
                        <a:gd name="connsiteX6" fmla="*/ 1095425 w 2189996"/>
                        <a:gd name="connsiteY6" fmla="*/ 103368 h 3617844"/>
                        <a:gd name="connsiteX7" fmla="*/ 1318691 w 2189996"/>
                        <a:gd name="connsiteY7" fmla="*/ 103368 h 3617844"/>
                        <a:gd name="connsiteX8" fmla="*/ 1422059 w 2189996"/>
                        <a:gd name="connsiteY8" fmla="*/ 0 h 3617844"/>
                        <a:gd name="connsiteX9" fmla="*/ 1574243 w 2189996"/>
                        <a:gd name="connsiteY9" fmla="*/ 0 h 3617844"/>
                        <a:gd name="connsiteX10" fmla="*/ 1739152 w 2189996"/>
                        <a:gd name="connsiteY10" fmla="*/ 0 h 3617844"/>
                        <a:gd name="connsiteX11" fmla="*/ 2189983 w 2189996"/>
                        <a:gd name="connsiteY11" fmla="*/ 0 h 3617844"/>
                        <a:gd name="connsiteX12" fmla="*/ 2189996 w 2189996"/>
                        <a:gd name="connsiteY12" fmla="*/ 1 h 3617844"/>
                        <a:gd name="connsiteX13" fmla="*/ 2189996 w 2189996"/>
                        <a:gd name="connsiteY13" fmla="*/ 3617844 h 3617844"/>
                        <a:gd name="connsiteX14" fmla="*/ 2046873 w 2189996"/>
                        <a:gd name="connsiteY14" fmla="*/ 3617844 h 3617844"/>
                        <a:gd name="connsiteX15" fmla="*/ 1919652 w 2189996"/>
                        <a:gd name="connsiteY15" fmla="*/ 3490623 h 3617844"/>
                        <a:gd name="connsiteX16" fmla="*/ 1784480 w 2189996"/>
                        <a:gd name="connsiteY16" fmla="*/ 3490623 h 3617844"/>
                        <a:gd name="connsiteX17" fmla="*/ 1752677 w 2189996"/>
                        <a:gd name="connsiteY17" fmla="*/ 3522426 h 3617844"/>
                        <a:gd name="connsiteX18" fmla="*/ 1739152 w 2189996"/>
                        <a:gd name="connsiteY18" fmla="*/ 3522426 h 3617844"/>
                        <a:gd name="connsiteX19" fmla="*/ 1574243 w 2189996"/>
                        <a:gd name="connsiteY19" fmla="*/ 3522426 h 3617844"/>
                        <a:gd name="connsiteX20" fmla="*/ 1095425 w 2189996"/>
                        <a:gd name="connsiteY20" fmla="*/ 3522426 h 3617844"/>
                        <a:gd name="connsiteX21" fmla="*/ 1094571 w 2189996"/>
                        <a:gd name="connsiteY21" fmla="*/ 3522426 h 3617844"/>
                        <a:gd name="connsiteX22" fmla="*/ 615753 w 2189996"/>
                        <a:gd name="connsiteY22" fmla="*/ 3522426 h 3617844"/>
                        <a:gd name="connsiteX23" fmla="*/ 450844 w 2189996"/>
                        <a:gd name="connsiteY23" fmla="*/ 3522426 h 3617844"/>
                        <a:gd name="connsiteX24" fmla="*/ 437319 w 2189996"/>
                        <a:gd name="connsiteY24" fmla="*/ 3522426 h 3617844"/>
                        <a:gd name="connsiteX25" fmla="*/ 405516 w 2189996"/>
                        <a:gd name="connsiteY25" fmla="*/ 3490623 h 3617844"/>
                        <a:gd name="connsiteX26" fmla="*/ 270344 w 2189996"/>
                        <a:gd name="connsiteY26" fmla="*/ 3490623 h 3617844"/>
                        <a:gd name="connsiteX27" fmla="*/ 143123 w 2189996"/>
                        <a:gd name="connsiteY27" fmla="*/ 3617844 h 3617844"/>
                        <a:gd name="connsiteX28" fmla="*/ 0 w 2189996"/>
                        <a:gd name="connsiteY28" fmla="*/ 3617844 h 3617844"/>
                        <a:gd name="connsiteX29" fmla="*/ 0 w 2189996"/>
                        <a:gd name="connsiteY29" fmla="*/ 1 h 361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89996" h="3617844">
                          <a:moveTo>
                            <a:pt x="13" y="0"/>
                          </a:moveTo>
                          <a:lnTo>
                            <a:pt x="450844" y="0"/>
                          </a:lnTo>
                          <a:lnTo>
                            <a:pt x="615753" y="0"/>
                          </a:lnTo>
                          <a:lnTo>
                            <a:pt x="767937" y="0"/>
                          </a:lnTo>
                          <a:lnTo>
                            <a:pt x="871305" y="103368"/>
                          </a:lnTo>
                          <a:lnTo>
                            <a:pt x="1094571" y="103368"/>
                          </a:lnTo>
                          <a:lnTo>
                            <a:pt x="1095425" y="103368"/>
                          </a:lnTo>
                          <a:lnTo>
                            <a:pt x="1318691" y="103368"/>
                          </a:lnTo>
                          <a:lnTo>
                            <a:pt x="1422059" y="0"/>
                          </a:lnTo>
                          <a:lnTo>
                            <a:pt x="1574243" y="0"/>
                          </a:lnTo>
                          <a:lnTo>
                            <a:pt x="1739152" y="0"/>
                          </a:lnTo>
                          <a:lnTo>
                            <a:pt x="2189983" y="0"/>
                          </a:lnTo>
                          <a:lnTo>
                            <a:pt x="2189996" y="1"/>
                          </a:lnTo>
                          <a:lnTo>
                            <a:pt x="2189996" y="3617844"/>
                          </a:lnTo>
                          <a:lnTo>
                            <a:pt x="2046873" y="3617844"/>
                          </a:lnTo>
                          <a:lnTo>
                            <a:pt x="1919652" y="3490623"/>
                          </a:lnTo>
                          <a:lnTo>
                            <a:pt x="1784480" y="3490623"/>
                          </a:lnTo>
                          <a:lnTo>
                            <a:pt x="1752677" y="3522426"/>
                          </a:lnTo>
                          <a:lnTo>
                            <a:pt x="1739152" y="3522426"/>
                          </a:lnTo>
                          <a:lnTo>
                            <a:pt x="1574243" y="3522426"/>
                          </a:lnTo>
                          <a:lnTo>
                            <a:pt x="1095425" y="3522426"/>
                          </a:lnTo>
                          <a:lnTo>
                            <a:pt x="1094571" y="3522426"/>
                          </a:lnTo>
                          <a:lnTo>
                            <a:pt x="615753" y="3522426"/>
                          </a:lnTo>
                          <a:lnTo>
                            <a:pt x="450844" y="3522426"/>
                          </a:lnTo>
                          <a:lnTo>
                            <a:pt x="437319" y="3522426"/>
                          </a:lnTo>
                          <a:lnTo>
                            <a:pt x="405516" y="3490623"/>
                          </a:lnTo>
                          <a:lnTo>
                            <a:pt x="270344" y="3490623"/>
                          </a:lnTo>
                          <a:lnTo>
                            <a:pt x="143123" y="3617844"/>
                          </a:lnTo>
                          <a:lnTo>
                            <a:pt x="0" y="3617844"/>
                          </a:lnTo>
                          <a:lnTo>
                            <a:pt x="0" y="1"/>
                          </a:lnTo>
                          <a:close/>
                        </a:path>
                      </a:pathLst>
                    </a:custGeom>
                    <a:solidFill>
                      <a:schemeClr val="bg1"/>
                    </a:solidFill>
                    <a:ln>
                      <a:solidFill>
                        <a:srgbClr val="4785FE"/>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just"/>
                      <a:endParaRPr lang="zh-CN" altLang="en-US" sz="1600"/>
                    </a:p>
                  </p:txBody>
                </p:sp>
              </p:grpSp>
            </p:grpSp>
            <p:sp>
              <p:nvSpPr>
                <p:cNvPr id="93" name="图形 68"/>
                <p:cNvSpPr/>
                <p:nvPr>
                  <p:custDataLst>
                    <p:tags r:id="rId18"/>
                  </p:custDataLst>
                </p:nvPr>
              </p:nvSpPr>
              <p:spPr>
                <a:xfrm>
                  <a:off x="7190041" y="3677082"/>
                  <a:ext cx="253988" cy="304800"/>
                </a:xfrm>
                <a:custGeom>
                  <a:avLst/>
                  <a:gdLst>
                    <a:gd name="connsiteX0" fmla="*/ 37190 w 253988"/>
                    <a:gd name="connsiteY0" fmla="*/ 215520 h 304800"/>
                    <a:gd name="connsiteX1" fmla="*/ 36461 w 253988"/>
                    <a:gd name="connsiteY1" fmla="*/ 37714 h 304800"/>
                    <a:gd name="connsiteX2" fmla="*/ 37190 w 253988"/>
                    <a:gd name="connsiteY2" fmla="*/ 36985 h 304800"/>
                    <a:gd name="connsiteX3" fmla="*/ 216792 w 253988"/>
                    <a:gd name="connsiteY3" fmla="*/ 36985 h 304800"/>
                    <a:gd name="connsiteX4" fmla="*/ 217534 w 253988"/>
                    <a:gd name="connsiteY4" fmla="*/ 214791 h 304800"/>
                    <a:gd name="connsiteX5" fmla="*/ 216792 w 253988"/>
                    <a:gd name="connsiteY5" fmla="*/ 215533 h 304800"/>
                    <a:gd name="connsiteX6" fmla="*/ 126991 w 253988"/>
                    <a:gd name="connsiteY6" fmla="*/ 304800 h 304800"/>
                    <a:gd name="connsiteX7" fmla="*/ 37190 w 253988"/>
                    <a:gd name="connsiteY7" fmla="*/ 215520 h 304800"/>
                    <a:gd name="connsiteX8" fmla="*/ 126991 w 253988"/>
                    <a:gd name="connsiteY8" fmla="*/ 165101 h 304800"/>
                    <a:gd name="connsiteX9" fmla="*/ 165091 w 253988"/>
                    <a:gd name="connsiteY9" fmla="*/ 127002 h 304800"/>
                    <a:gd name="connsiteX10" fmla="*/ 126991 w 253988"/>
                    <a:gd name="connsiteY10" fmla="*/ 88902 h 304800"/>
                    <a:gd name="connsiteX11" fmla="*/ 88892 w 253988"/>
                    <a:gd name="connsiteY11" fmla="*/ 127002 h 304800"/>
                    <a:gd name="connsiteX12" fmla="*/ 126991 w 253988"/>
                    <a:gd name="connsiteY12" fmla="*/ 16510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988" h="304800">
                      <a:moveTo>
                        <a:pt x="37190" y="215520"/>
                      </a:moveTo>
                      <a:cubicBezTo>
                        <a:pt x="-12111" y="166622"/>
                        <a:pt x="-12437" y="87015"/>
                        <a:pt x="36461" y="37714"/>
                      </a:cubicBezTo>
                      <a:cubicBezTo>
                        <a:pt x="36703" y="37470"/>
                        <a:pt x="36946" y="37227"/>
                        <a:pt x="37190" y="36985"/>
                      </a:cubicBezTo>
                      <a:cubicBezTo>
                        <a:pt x="86783" y="-12328"/>
                        <a:pt x="167199" y="-12328"/>
                        <a:pt x="216792" y="36985"/>
                      </a:cubicBezTo>
                      <a:cubicBezTo>
                        <a:pt x="266096" y="85880"/>
                        <a:pt x="266429" y="165486"/>
                        <a:pt x="217534" y="214791"/>
                      </a:cubicBezTo>
                      <a:cubicBezTo>
                        <a:pt x="217287" y="215039"/>
                        <a:pt x="217040" y="215286"/>
                        <a:pt x="216792" y="215533"/>
                      </a:cubicBezTo>
                      <a:lnTo>
                        <a:pt x="126991" y="304800"/>
                      </a:lnTo>
                      <a:lnTo>
                        <a:pt x="37190" y="215520"/>
                      </a:lnTo>
                      <a:close/>
                      <a:moveTo>
                        <a:pt x="126991" y="165101"/>
                      </a:moveTo>
                      <a:cubicBezTo>
                        <a:pt x="148033" y="165101"/>
                        <a:pt x="165091" y="148044"/>
                        <a:pt x="165091" y="127002"/>
                      </a:cubicBezTo>
                      <a:cubicBezTo>
                        <a:pt x="165091" y="105960"/>
                        <a:pt x="148033" y="88902"/>
                        <a:pt x="126991" y="88902"/>
                      </a:cubicBezTo>
                      <a:cubicBezTo>
                        <a:pt x="105949" y="88902"/>
                        <a:pt x="88892" y="105960"/>
                        <a:pt x="88892" y="127002"/>
                      </a:cubicBezTo>
                      <a:cubicBezTo>
                        <a:pt x="88892" y="148044"/>
                        <a:pt x="105949" y="165101"/>
                        <a:pt x="126991" y="165101"/>
                      </a:cubicBezTo>
                      <a:close/>
                    </a:path>
                  </a:pathLst>
                </a:custGeom>
                <a:solidFill>
                  <a:schemeClr val="bg1"/>
                </a:solidFill>
                <a:ln w="29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endParaRPr lang="zh-CN" altLang="en-US" sz="1600"/>
                </a:p>
              </p:txBody>
            </p:sp>
          </p:grpSp>
          <p:sp>
            <p:nvSpPr>
              <p:cNvPr id="91" name="文本框 20"/>
              <p:cNvSpPr txBox="1"/>
              <p:nvPr>
                <p:custDataLst>
                  <p:tags r:id="rId17"/>
                </p:custDataLst>
              </p:nvPr>
            </p:nvSpPr>
            <p:spPr>
              <a:xfrm>
                <a:off x="1008638" y="921496"/>
                <a:ext cx="3001921" cy="1746447"/>
              </a:xfrm>
              <a:prstGeom prst="rect">
                <a:avLst/>
              </a:prstGeom>
              <a:noFill/>
            </p:spPr>
            <p:txBody>
              <a:bodyPr wrap="square" lIns="72000" tIns="36000" rIns="7200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pPr>
                <a:r>
                  <a:rPr lang="zh-CN" altLang="en-US" sz="2000" dirty="0"/>
                  <a:t>生成个性化动作评估报告，提供针对性建议与改进方向，帮助</a:t>
                </a:r>
                <a:r>
                  <a:rPr lang="en-US" altLang="zh-CN" sz="2000" dirty="0"/>
                  <a:t>MCI</a:t>
                </a:r>
                <a:r>
                  <a:rPr lang="zh-CN" altLang="en-US" sz="2000" dirty="0"/>
                  <a:t>老人优化训练</a:t>
                </a:r>
                <a:endParaRPr kumimoji="0" lang="zh-CN" altLang="en-US" sz="2000" b="0" i="0" u="none" strike="noStrike" kern="1200" cap="none" spc="0" normalizeH="0" baseline="0" noProof="0" dirty="0">
                  <a:ln>
                    <a:noFill/>
                  </a:ln>
                  <a:solidFill>
                    <a:prstClr val="black">
                      <a:lumMod val="75000"/>
                      <a:lumOff val="25000"/>
                    </a:prstClr>
                  </a:solidFill>
                  <a:effectLst/>
                  <a:uLnTx/>
                  <a:uFillTx/>
                  <a:latin typeface="宋体" panose="02010600030101010101" pitchFamily="2" charset="-122"/>
                  <a:ea typeface="宋体" panose="02010600030101010101" pitchFamily="2" charset="-122"/>
                  <a:cs typeface="+mn-cs"/>
                </a:endParaRPr>
              </a:p>
            </p:txBody>
          </p:sp>
        </p:grpSp>
        <p:cxnSp>
          <p:nvCxnSpPr>
            <p:cNvPr id="89" name="直接连接符 88"/>
            <p:cNvCxnSpPr>
              <a:endCxn id="94" idx="2"/>
            </p:cNvCxnSpPr>
            <p:nvPr>
              <p:custDataLst>
                <p:tags r:id="rId16"/>
              </p:custDataLst>
            </p:nvPr>
          </p:nvCxnSpPr>
          <p:spPr>
            <a:xfrm flipV="1">
              <a:off x="6685313" y="1690049"/>
              <a:ext cx="493926" cy="212"/>
            </a:xfrm>
            <a:prstGeom prst="line">
              <a:avLst/>
            </a:prstGeom>
            <a:ln w="6350">
              <a:solidFill>
                <a:srgbClr val="4785FE"/>
              </a:solidFill>
            </a:ln>
          </p:spPr>
          <p:style>
            <a:lnRef idx="1">
              <a:schemeClr val="accent1"/>
            </a:lnRef>
            <a:fillRef idx="0">
              <a:schemeClr val="accent1"/>
            </a:fillRef>
            <a:effectRef idx="0">
              <a:schemeClr val="accent1"/>
            </a:effectRef>
            <a:fontRef idx="minor">
              <a:schemeClr val="tx1"/>
            </a:fontRef>
          </p:style>
        </p:cxnSp>
      </p:grpSp>
      <p:sp>
        <p:nvSpPr>
          <p:cNvPr id="100" name="文本框 99"/>
          <p:cNvSpPr txBox="1"/>
          <p:nvPr>
            <p:custDataLst>
              <p:tags r:id="rId14"/>
            </p:custDataLst>
          </p:nvPr>
        </p:nvSpPr>
        <p:spPr>
          <a:xfrm>
            <a:off x="8219504" y="2925004"/>
            <a:ext cx="3486027" cy="706755"/>
          </a:xfrm>
          <a:prstGeom prst="rect">
            <a:avLst/>
          </a:prstGeom>
          <a:noFill/>
        </p:spPr>
        <p:txBody>
          <a:bodyPr wrap="square">
            <a:spAutoFit/>
          </a:bodyPr>
          <a:lstStyle/>
          <a:p>
            <a:pPr algn="just"/>
            <a:r>
              <a:rPr lang="zh-CN" altLang="en-US" sz="2000" dirty="0"/>
              <a:t>将</a:t>
            </a:r>
            <a:r>
              <a:rPr lang="en-US" altLang="zh-CN" sz="2000" dirty="0"/>
              <a:t>MCI</a:t>
            </a:r>
            <a:r>
              <a:rPr lang="zh-CN" altLang="en-US" sz="2000" dirty="0"/>
              <a:t>老人动作序列与标准模板动作进行相似度匹配</a:t>
            </a:r>
          </a:p>
        </p:txBody>
      </p:sp>
      <p:sp>
        <p:nvSpPr>
          <p:cNvPr id="102" name="文本框 101"/>
          <p:cNvSpPr txBox="1"/>
          <p:nvPr>
            <p:custDataLst>
              <p:tags r:id="rId15"/>
            </p:custDataLst>
          </p:nvPr>
        </p:nvSpPr>
        <p:spPr>
          <a:xfrm>
            <a:off x="8122285" y="4231005"/>
            <a:ext cx="3825875" cy="1014730"/>
          </a:xfrm>
          <a:prstGeom prst="rect">
            <a:avLst/>
          </a:prstGeom>
          <a:noFill/>
        </p:spPr>
        <p:txBody>
          <a:bodyPr wrap="square">
            <a:spAutoFit/>
          </a:bodyPr>
          <a:lstStyle/>
          <a:p>
            <a:pPr algn="just"/>
            <a:r>
              <a:rPr lang="zh-CN" altLang="en-US" sz="2000" dirty="0"/>
              <a:t>用关节角度特征偏差对</a:t>
            </a:r>
            <a:r>
              <a:rPr lang="en-US" altLang="zh-CN" sz="2000" dirty="0"/>
              <a:t>MCI</a:t>
            </a:r>
            <a:r>
              <a:rPr lang="zh-CN" altLang="en-US" sz="2000" dirty="0"/>
              <a:t>老人进行实时动作指导，根据动作相似度对</a:t>
            </a:r>
            <a:r>
              <a:rPr lang="en-US" altLang="zh-CN" sz="2000" dirty="0"/>
              <a:t>MCI</a:t>
            </a:r>
            <a:r>
              <a:rPr lang="zh-CN" altLang="en-US" sz="2000" dirty="0"/>
              <a:t>老人动作进行评级</a:t>
            </a:r>
          </a:p>
        </p:txBody>
      </p:sp>
      <p:pic>
        <p:nvPicPr>
          <p:cNvPr id="5" name="图片 4"/>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193675" y="2298700"/>
            <a:ext cx="5437505" cy="2082800"/>
          </a:xfrm>
          <a:prstGeom prst="rect">
            <a:avLst/>
          </a:prstGeom>
        </p:spPr>
      </p:pic>
      <p:sp>
        <p:nvSpPr>
          <p:cNvPr id="29" name="矩形 28"/>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31" name="图示 30"/>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44" r:lo="rId45" r:qs="rId46" r:cs="rId47"/>
          </a:graphicData>
        </a:graphic>
      </p:graphicFrame>
      <p:sp>
        <p:nvSpPr>
          <p:cNvPr id="2" name="灯片编号占位符 1">
            <a:extLst>
              <a:ext uri="{FF2B5EF4-FFF2-40B4-BE49-F238E27FC236}">
                <a16:creationId xmlns:a16="http://schemas.microsoft.com/office/drawing/2014/main" id="{D16AF88E-00A9-2068-F79B-7A63D4147F64}"/>
              </a:ext>
            </a:extLst>
          </p:cNvPr>
          <p:cNvSpPr>
            <a:spLocks noGrp="1"/>
          </p:cNvSpPr>
          <p:nvPr>
            <p:ph type="sldNum" sz="quarter" idx="12"/>
          </p:nvPr>
        </p:nvSpPr>
        <p:spPr/>
        <p:txBody>
          <a:bodyPr/>
          <a:lstStyle/>
          <a:p>
            <a:fld id="{49AE70B2-8BF9-45C0-BB95-33D1B9D3A854}" type="slidenum">
              <a:rPr lang="zh-CN" altLang="en-US" smtClean="0"/>
              <a:t>32</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箭头"/>
          <p:cNvPicPr>
            <a:picLocks noChangeAspect="1"/>
          </p:cNvPicPr>
          <p:nvPr>
            <p:custDataLst>
              <p:tags r:id="rId2"/>
            </p:custDataLst>
          </p:nvPr>
        </p:nvPicPr>
        <p:blipFill>
          <a:blip r:embed="rId9">
            <a:extLst>
              <a:ext uri="{96DAC541-7B7A-43D3-8B79-37D633B846F1}">
                <asvg:svgBlip xmlns:asvg="http://schemas.microsoft.com/office/drawing/2016/SVG/main" r:embed="rId10"/>
              </a:ext>
            </a:extLst>
          </a:blip>
          <a:stretch>
            <a:fillRect/>
          </a:stretch>
        </p:blipFill>
        <p:spPr>
          <a:xfrm rot="10800000">
            <a:off x="1952032" y="2756117"/>
            <a:ext cx="914400" cy="914400"/>
          </a:xfrm>
          <a:prstGeom prst="rect">
            <a:avLst/>
          </a:prstGeom>
        </p:spPr>
      </p:pic>
      <p:pic>
        <p:nvPicPr>
          <p:cNvPr id="13" name="图片 12" descr="箭头"/>
          <p:cNvPicPr>
            <a:picLocks noChangeAspect="1"/>
          </p:cNvPicPr>
          <p:nvPr/>
        </p:nvPicPr>
        <p:blipFill>
          <a:blip r:embed="rId9">
            <a:extLst>
              <a:ext uri="{96DAC541-7B7A-43D3-8B79-37D633B846F1}">
                <asvg:svgBlip xmlns:asvg="http://schemas.microsoft.com/office/drawing/2016/SVG/main" r:embed="rId11"/>
              </a:ext>
            </a:extLst>
          </a:blip>
          <a:stretch>
            <a:fillRect/>
          </a:stretch>
        </p:blipFill>
        <p:spPr>
          <a:xfrm rot="10800000">
            <a:off x="4727278" y="2756117"/>
            <a:ext cx="914400" cy="914400"/>
          </a:xfrm>
          <a:prstGeom prst="rect">
            <a:avLst/>
          </a:prstGeom>
        </p:spPr>
      </p:pic>
      <p:pic>
        <p:nvPicPr>
          <p:cNvPr id="14" name="图片 13" descr="箭头"/>
          <p:cNvPicPr>
            <a:picLocks noChangeAspect="1"/>
          </p:cNvPicPr>
          <p:nvPr>
            <p:custDataLst>
              <p:tags r:id="rId3"/>
            </p:custDataLst>
          </p:nvPr>
        </p:nvPicPr>
        <p:blipFill>
          <a:blip r:embed="rId9">
            <a:extLst>
              <a:ext uri="{96DAC541-7B7A-43D3-8B79-37D633B846F1}">
                <asvg:svgBlip xmlns:asvg="http://schemas.microsoft.com/office/drawing/2016/SVG/main" r:embed="rId11"/>
              </a:ext>
            </a:extLst>
          </a:blip>
          <a:stretch>
            <a:fillRect/>
          </a:stretch>
        </p:blipFill>
        <p:spPr>
          <a:xfrm rot="10800000">
            <a:off x="4038938" y="2756117"/>
            <a:ext cx="914400" cy="914400"/>
          </a:xfrm>
          <a:prstGeom prst="rect">
            <a:avLst/>
          </a:prstGeom>
        </p:spPr>
      </p:pic>
      <p:sp>
        <p:nvSpPr>
          <p:cNvPr id="15" name="矩形 14"/>
          <p:cNvSpPr/>
          <p:nvPr>
            <p:custDataLst>
              <p:tags r:id="rId4"/>
            </p:custDataLst>
          </p:nvPr>
        </p:nvSpPr>
        <p:spPr>
          <a:xfrm>
            <a:off x="613957" y="1341351"/>
            <a:ext cx="1519555" cy="782955"/>
          </a:xfrm>
          <a:prstGeom prst="rect">
            <a:avLst/>
          </a:prstGeom>
          <a:noFill/>
          <a:ln>
            <a:noFill/>
          </a:ln>
        </p:spPr>
        <p:txBody>
          <a:bodyPr wrap="none" rtlCol="0" anchor="t">
            <a:noAutofit/>
          </a:bodyPr>
          <a:lstStyle/>
          <a:p>
            <a:pPr algn="ctr"/>
            <a:r>
              <a:rPr lang="zh-CN" altLang="en-US" sz="3200" b="1" dirty="0">
                <a:solidFill>
                  <a:schemeClr val="accent1"/>
                </a:solidFill>
                <a:effectLst>
                  <a:outerShdw blurRad="38100" dist="25400" dir="5400000" algn="ctr" rotWithShape="0">
                    <a:srgbClr val="6E747A">
                      <a:alpha val="43000"/>
                    </a:srgbClr>
                  </a:outerShdw>
                </a:effectLst>
              </a:rPr>
              <a:t>首页</a:t>
            </a:r>
          </a:p>
        </p:txBody>
      </p:sp>
      <p:sp>
        <p:nvSpPr>
          <p:cNvPr id="16" name="矩形 15"/>
          <p:cNvSpPr/>
          <p:nvPr>
            <p:custDataLst>
              <p:tags r:id="rId5"/>
            </p:custDataLst>
          </p:nvPr>
        </p:nvSpPr>
        <p:spPr>
          <a:xfrm>
            <a:off x="2671762" y="1320196"/>
            <a:ext cx="1519555" cy="782955"/>
          </a:xfrm>
          <a:prstGeom prst="rect">
            <a:avLst/>
          </a:prstGeom>
          <a:noFill/>
          <a:ln>
            <a:noFill/>
          </a:ln>
        </p:spPr>
        <p:txBody>
          <a:bodyPr wrap="none" rtlCol="0" anchor="t">
            <a:noAutofit/>
          </a:bodyPr>
          <a:lstStyle/>
          <a:p>
            <a:pPr algn="ctr"/>
            <a:r>
              <a:rPr lang="zh-CN" altLang="en-US" sz="3200" b="1" dirty="0">
                <a:solidFill>
                  <a:schemeClr val="accent1"/>
                </a:solidFill>
                <a:effectLst>
                  <a:outerShdw blurRad="38100" dist="25400" dir="5400000" algn="ctr" rotWithShape="0">
                    <a:srgbClr val="6E747A">
                      <a:alpha val="43000"/>
                    </a:srgbClr>
                  </a:outerShdw>
                </a:effectLst>
              </a:rPr>
              <a:t>登录</a:t>
            </a:r>
          </a:p>
        </p:txBody>
      </p:sp>
      <p:sp>
        <p:nvSpPr>
          <p:cNvPr id="17" name="矩形 16"/>
          <p:cNvSpPr/>
          <p:nvPr/>
        </p:nvSpPr>
        <p:spPr>
          <a:xfrm>
            <a:off x="7912101" y="1250840"/>
            <a:ext cx="1689594" cy="782955"/>
          </a:xfrm>
          <a:prstGeom prst="rect">
            <a:avLst/>
          </a:prstGeom>
          <a:noFill/>
          <a:ln>
            <a:noFill/>
          </a:ln>
        </p:spPr>
        <p:txBody>
          <a:bodyPr wrap="none" rtlCol="0" anchor="t">
            <a:noAutofit/>
          </a:bodyPr>
          <a:lstStyle/>
          <a:p>
            <a:pPr algn="ctr"/>
            <a:r>
              <a:rPr lang="zh-CN" altLang="en-US" sz="3200" b="1" dirty="0">
                <a:solidFill>
                  <a:schemeClr val="accent1"/>
                </a:solidFill>
                <a:effectLst>
                  <a:outerShdw blurRad="38100" dist="25400" dir="5400000" algn="ctr" rotWithShape="0">
                    <a:srgbClr val="6E747A">
                      <a:alpha val="43000"/>
                    </a:srgbClr>
                  </a:outerShdw>
                </a:effectLst>
              </a:rPr>
              <a:t>测试阶段</a:t>
            </a:r>
            <a:r>
              <a:rPr lang="zh-CN" altLang="en-US" sz="3200" b="1" dirty="0">
                <a:solidFill>
                  <a:schemeClr val="accent1"/>
                </a:solidFill>
                <a:effectLst>
                  <a:outerShdw blurRad="38100" dist="25400" dir="5400000" algn="ctr" rotWithShape="0">
                    <a:srgbClr val="6E747A">
                      <a:alpha val="43000"/>
                    </a:srgbClr>
                  </a:outerShdw>
                </a:effectLst>
                <a:sym typeface="+mn-ea"/>
              </a:rPr>
              <a:t>（简易体能状况量表）</a:t>
            </a:r>
            <a:endParaRPr lang="zh-CN" altLang="en-US" sz="3200" b="1" dirty="0">
              <a:solidFill>
                <a:schemeClr val="accent1"/>
              </a:solidFill>
              <a:effectLst>
                <a:outerShdw blurRad="38100" dist="25400" dir="5400000" algn="ctr" rotWithShape="0">
                  <a:srgbClr val="6E747A">
                    <a:alpha val="43000"/>
                  </a:srgbClr>
                </a:outerShdw>
              </a:effectLst>
            </a:endParaRPr>
          </a:p>
        </p:txBody>
      </p:sp>
      <p:pic>
        <p:nvPicPr>
          <p:cNvPr id="4" name="图片 3"/>
          <p:cNvPicPr>
            <a:picLocks noChangeAspect="1"/>
          </p:cNvPicPr>
          <p:nvPr>
            <p:custDataLst>
              <p:tags r:id="rId6"/>
            </p:custDataLst>
          </p:nvPr>
        </p:nvPicPr>
        <p:blipFill>
          <a:blip r:embed="rId12" cstate="print">
            <a:extLst>
              <a:ext uri="{28A0092B-C50C-407E-A947-70E740481C1C}">
                <a14:useLocalDpi xmlns:a14="http://schemas.microsoft.com/office/drawing/2010/main" val="0"/>
              </a:ext>
            </a:extLst>
          </a:blip>
          <a:stretch>
            <a:fillRect/>
          </a:stretch>
        </p:blipFill>
        <p:spPr>
          <a:xfrm>
            <a:off x="2847097" y="2105411"/>
            <a:ext cx="1154310" cy="2501901"/>
          </a:xfrm>
          <a:prstGeom prst="rect">
            <a:avLst/>
          </a:prstGeom>
        </p:spPr>
      </p:pic>
      <p:pic>
        <p:nvPicPr>
          <p:cNvPr id="11" name="图片 10"/>
          <p:cNvPicPr>
            <a:picLocks noChangeAspect="1"/>
          </p:cNvPicPr>
          <p:nvPr>
            <p:custDataLst>
              <p:tags r:id="rId7"/>
            </p:custDataLst>
          </p:nvPr>
        </p:nvPicPr>
        <p:blipFill>
          <a:blip r:embed="rId13"/>
          <a:stretch>
            <a:fillRect/>
          </a:stretch>
        </p:blipFill>
        <p:spPr>
          <a:xfrm>
            <a:off x="791340" y="2085672"/>
            <a:ext cx="1153795" cy="2503805"/>
          </a:xfrm>
          <a:prstGeom prst="rect">
            <a:avLst/>
          </a:prstGeom>
        </p:spPr>
      </p:pic>
      <p:pic>
        <p:nvPicPr>
          <p:cNvPr id="21" name="图片 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463104" y="4632543"/>
            <a:ext cx="1499328" cy="1654561"/>
          </a:xfrm>
          <a:prstGeom prst="rect">
            <a:avLst/>
          </a:prstGeom>
        </p:spPr>
      </p:pic>
      <p:sp>
        <p:nvSpPr>
          <p:cNvPr id="24" name="箭头: 圆角右 23"/>
          <p:cNvSpPr/>
          <p:nvPr/>
        </p:nvSpPr>
        <p:spPr>
          <a:xfrm flipV="1">
            <a:off x="1072620" y="4520376"/>
            <a:ext cx="508530" cy="938482"/>
          </a:xfrm>
          <a:prstGeom prst="bentArrow">
            <a:avLst/>
          </a:prstGeom>
          <a:noFill/>
          <a:ln w="381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18" name="图片 17" descr="箭头"/>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rot="10800000">
            <a:off x="11196997" y="5372952"/>
            <a:ext cx="914400" cy="914400"/>
          </a:xfrm>
          <a:prstGeom prst="rect">
            <a:avLst/>
          </a:prstGeom>
        </p:spPr>
      </p:pic>
      <p:sp>
        <p:nvSpPr>
          <p:cNvPr id="22" name="矩形 21"/>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23" name="图示 22"/>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sp>
        <p:nvSpPr>
          <p:cNvPr id="2" name="灯片编号占位符 1">
            <a:extLst>
              <a:ext uri="{FF2B5EF4-FFF2-40B4-BE49-F238E27FC236}">
                <a16:creationId xmlns:a16="http://schemas.microsoft.com/office/drawing/2014/main" id="{00CB2D6B-7749-84F9-2D34-0868532710F9}"/>
              </a:ext>
            </a:extLst>
          </p:cNvPr>
          <p:cNvSpPr>
            <a:spLocks noGrp="1"/>
          </p:cNvSpPr>
          <p:nvPr>
            <p:ph type="sldNum" sz="quarter" idx="12"/>
          </p:nvPr>
        </p:nvSpPr>
        <p:spPr/>
        <p:txBody>
          <a:bodyPr/>
          <a:lstStyle/>
          <a:p>
            <a:fld id="{49AE70B2-8BF9-45C0-BB95-33D1B9D3A854}" type="slidenum">
              <a:rPr lang="zh-CN" altLang="en-US" smtClean="0"/>
              <a:t>33</a:t>
            </a:fld>
            <a:endParaRPr lang="zh-CN" altLang="en-US"/>
          </a:p>
        </p:txBody>
      </p:sp>
      <p:pic>
        <p:nvPicPr>
          <p:cNvPr id="6" name="图片 5">
            <a:extLst>
              <a:ext uri="{FF2B5EF4-FFF2-40B4-BE49-F238E27FC236}">
                <a16:creationId xmlns:a16="http://schemas.microsoft.com/office/drawing/2014/main" id="{CE3C8521-E00A-3A6D-39A6-023119D9569B}"/>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5675493" y="1970366"/>
            <a:ext cx="5902107" cy="2241550"/>
          </a:xfrm>
          <a:prstGeom prst="rect">
            <a:avLst/>
          </a:prstGeom>
        </p:spPr>
      </p:pic>
      <p:pic>
        <p:nvPicPr>
          <p:cNvPr id="8" name="图片 7">
            <a:extLst>
              <a:ext uri="{FF2B5EF4-FFF2-40B4-BE49-F238E27FC236}">
                <a16:creationId xmlns:a16="http://schemas.microsoft.com/office/drawing/2014/main" id="{382BDE1E-781F-D571-780B-778BD4FCD73B}"/>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489207" y="4373906"/>
            <a:ext cx="4535381" cy="2169904"/>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7" name="图示 16"/>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2" name="矩形 1"/>
          <p:cNvSpPr/>
          <p:nvPr/>
        </p:nvSpPr>
        <p:spPr>
          <a:xfrm>
            <a:off x="1300480" y="2686685"/>
            <a:ext cx="2559050" cy="1383665"/>
          </a:xfrm>
          <a:prstGeom prst="rect">
            <a:avLst/>
          </a:prstGeom>
          <a:noFill/>
          <a:ln>
            <a:noFill/>
          </a:ln>
        </p:spPr>
        <p:txBody>
          <a:bodyPr wrap="square" rtlCol="0" anchor="t">
            <a:spAutoFit/>
          </a:bodyPr>
          <a:lstStyle/>
          <a:p>
            <a:pPr algn="l"/>
            <a:r>
              <a:rPr lang="zh-CN" altLang="en-US" sz="2800" dirty="0">
                <a:solidFill>
                  <a:schemeClr val="accent1"/>
                </a:solidFill>
                <a:effectLst>
                  <a:outerShdw blurRad="38100" dist="25400" dir="5400000" algn="ctr" rotWithShape="0">
                    <a:srgbClr val="6E747A">
                      <a:alpha val="43000"/>
                    </a:srgbClr>
                  </a:outerShdw>
                </a:effectLst>
              </a:rPr>
              <a:t>向上伸展手臂相关居家生活情境</a:t>
            </a:r>
          </a:p>
        </p:txBody>
      </p:sp>
      <p:sp>
        <p:nvSpPr>
          <p:cNvPr id="14" name="矩形 13"/>
          <p:cNvSpPr/>
          <p:nvPr>
            <p:custDataLst>
              <p:tags r:id="rId2"/>
            </p:custDataLst>
          </p:nvPr>
        </p:nvSpPr>
        <p:spPr>
          <a:xfrm>
            <a:off x="1107440" y="2534920"/>
            <a:ext cx="2665095" cy="1683385"/>
          </a:xfrm>
          <a:prstGeom prst="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dirty="0">
              <a:solidFill>
                <a:schemeClr val="lt1"/>
              </a:solidFill>
            </a:endParaRPr>
          </a:p>
        </p:txBody>
      </p:sp>
      <p:pic>
        <p:nvPicPr>
          <p:cNvPr id="4" name="视频1">
            <a:hlinkClick r:id="" action="ppaction://media"/>
          </p:cNvPr>
          <p:cNvPicPr/>
          <p:nvPr>
            <a:videoFile r:link="rId4"/>
            <p:extLst>
              <p:ext uri="{DAA4B4D4-6D71-4841-9C94-3DE7FCFB9230}">
                <p14:media xmlns:p14="http://schemas.microsoft.com/office/powerpoint/2010/main" r:embed="rId3"/>
              </p:ext>
            </p:extLst>
          </p:nvPr>
        </p:nvPicPr>
        <p:blipFill>
          <a:blip r:embed="rId11"/>
          <a:stretch>
            <a:fillRect/>
          </a:stretch>
        </p:blipFill>
        <p:spPr>
          <a:xfrm>
            <a:off x="4381500" y="1236345"/>
            <a:ext cx="3870960" cy="5240655"/>
          </a:xfrm>
          <a:prstGeom prst="rect">
            <a:avLst/>
          </a:prstGeom>
        </p:spPr>
      </p:pic>
      <p:sp>
        <p:nvSpPr>
          <p:cNvPr id="3" name="灯片编号占位符 2">
            <a:extLst>
              <a:ext uri="{FF2B5EF4-FFF2-40B4-BE49-F238E27FC236}">
                <a16:creationId xmlns:a16="http://schemas.microsoft.com/office/drawing/2014/main" id="{FFC4FA8B-F0C7-4F03-40E0-85138FBB7374}"/>
              </a:ext>
            </a:extLst>
          </p:cNvPr>
          <p:cNvSpPr>
            <a:spLocks noGrp="1"/>
          </p:cNvSpPr>
          <p:nvPr>
            <p:ph type="sldNum" sz="quarter" idx="12"/>
          </p:nvPr>
        </p:nvSpPr>
        <p:spPr/>
        <p:txBody>
          <a:bodyPr/>
          <a:lstStyle/>
          <a:p>
            <a:fld id="{49AE70B2-8BF9-45C0-BB95-33D1B9D3A854}" type="slidenum">
              <a:rPr lang="zh-CN" altLang="en-US" smtClean="0"/>
              <a:t>34</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07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remove" display="1">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additive="base">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358900" y="2876550"/>
            <a:ext cx="1598930" cy="1383665"/>
          </a:xfrm>
          <a:prstGeom prst="rect">
            <a:avLst/>
          </a:prstGeom>
          <a:noFill/>
          <a:ln>
            <a:noFill/>
          </a:ln>
        </p:spPr>
        <p:txBody>
          <a:bodyPr wrap="square" rtlCol="0" anchor="t">
            <a:spAutoFit/>
          </a:bodyPr>
          <a:lstStyle/>
          <a:p>
            <a:pPr algn="ctr"/>
            <a:r>
              <a:rPr lang="zh-CN" altLang="en-US" sz="2800" dirty="0">
                <a:solidFill>
                  <a:schemeClr val="accent1"/>
                </a:solidFill>
                <a:effectLst>
                  <a:outerShdw blurRad="38100" dist="25400" dir="5400000" algn="ctr" rotWithShape="0">
                    <a:srgbClr val="6E747A">
                      <a:alpha val="43000"/>
                    </a:srgbClr>
                  </a:outerShdw>
                </a:effectLst>
              </a:rPr>
              <a:t>标准</a:t>
            </a:r>
          </a:p>
          <a:p>
            <a:pPr algn="ctr"/>
            <a:r>
              <a:rPr lang="zh-CN" altLang="en-US" sz="2800" dirty="0">
                <a:solidFill>
                  <a:schemeClr val="accent1"/>
                </a:solidFill>
                <a:effectLst>
                  <a:outerShdw blurRad="38100" dist="25400" dir="5400000" algn="ctr" rotWithShape="0">
                    <a:srgbClr val="6E747A">
                      <a:alpha val="43000"/>
                    </a:srgbClr>
                  </a:outerShdw>
                </a:effectLst>
              </a:rPr>
              <a:t>示范</a:t>
            </a:r>
          </a:p>
          <a:p>
            <a:pPr algn="ctr"/>
            <a:r>
              <a:rPr lang="zh-CN" altLang="en-US" sz="2800" dirty="0">
                <a:solidFill>
                  <a:schemeClr val="accent1"/>
                </a:solidFill>
                <a:effectLst>
                  <a:outerShdw blurRad="38100" dist="25400" dir="5400000" algn="ctr" rotWithShape="0">
                    <a:srgbClr val="6E747A">
                      <a:alpha val="43000"/>
                    </a:srgbClr>
                  </a:outerShdw>
                </a:effectLst>
              </a:rPr>
              <a:t>视频</a:t>
            </a:r>
          </a:p>
        </p:txBody>
      </p:sp>
      <p:sp>
        <p:nvSpPr>
          <p:cNvPr id="13" name="矩形 12"/>
          <p:cNvSpPr/>
          <p:nvPr>
            <p:custDataLst>
              <p:tags r:id="rId2"/>
            </p:custDataLst>
          </p:nvPr>
        </p:nvSpPr>
        <p:spPr>
          <a:xfrm>
            <a:off x="1107520" y="2534689"/>
            <a:ext cx="2046605" cy="2416175"/>
          </a:xfrm>
          <a:prstGeom prst="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dirty="0">
              <a:solidFill>
                <a:schemeClr val="lt1"/>
              </a:solidFill>
            </a:endParaRPr>
          </a:p>
        </p:txBody>
      </p:sp>
      <p:pic>
        <p:nvPicPr>
          <p:cNvPr id="4" name="69f3b1aae4a01bb17b8385260fcd5538">
            <a:hlinkClick r:id="" action="ppaction://media"/>
          </p:cNvPr>
          <p:cNvPicPr/>
          <p:nvPr>
            <a:videoFile r:link="rId4"/>
            <p:extLst>
              <p:ext uri="{DAA4B4D4-6D71-4841-9C94-3DE7FCFB9230}">
                <p14:media xmlns:p14="http://schemas.microsoft.com/office/powerpoint/2010/main" r:embed="rId3"/>
              </p:ext>
            </p:extLst>
          </p:nvPr>
        </p:nvPicPr>
        <p:blipFill>
          <a:blip r:embed="rId6"/>
          <a:stretch>
            <a:fillRect/>
          </a:stretch>
        </p:blipFill>
        <p:spPr>
          <a:xfrm>
            <a:off x="4053205" y="1250315"/>
            <a:ext cx="3765550" cy="5038090"/>
          </a:xfrm>
          <a:prstGeom prst="rect">
            <a:avLst/>
          </a:prstGeom>
        </p:spPr>
      </p:pic>
      <p:sp>
        <p:nvSpPr>
          <p:cNvPr id="16" name="矩形 15"/>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7" name="图示 16"/>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2" name="灯片编号占位符 1">
            <a:extLst>
              <a:ext uri="{FF2B5EF4-FFF2-40B4-BE49-F238E27FC236}">
                <a16:creationId xmlns:a16="http://schemas.microsoft.com/office/drawing/2014/main" id="{E821C45F-643C-9947-0694-D8724FC34E73}"/>
              </a:ext>
            </a:extLst>
          </p:cNvPr>
          <p:cNvSpPr>
            <a:spLocks noGrp="1"/>
          </p:cNvSpPr>
          <p:nvPr>
            <p:ph type="sldNum" sz="quarter" idx="12"/>
          </p:nvPr>
        </p:nvSpPr>
        <p:spPr/>
        <p:txBody>
          <a:bodyPr/>
          <a:lstStyle/>
          <a:p>
            <a:fld id="{49AE70B2-8BF9-45C0-BB95-33D1B9D3A854}" type="slidenum">
              <a:rPr lang="zh-CN" altLang="en-US" smtClean="0"/>
              <a:t>35</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2446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remove" display="1">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additive="base">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445543" y="1894469"/>
            <a:ext cx="1519555" cy="782955"/>
          </a:xfrm>
          <a:prstGeom prst="rect">
            <a:avLst/>
          </a:prstGeom>
          <a:noFill/>
          <a:ln>
            <a:noFill/>
          </a:ln>
        </p:spPr>
        <p:txBody>
          <a:bodyPr wrap="none" rtlCol="0" anchor="t">
            <a:noAutofit/>
          </a:bodyPr>
          <a:lstStyle/>
          <a:p>
            <a:pPr algn="ctr"/>
            <a:r>
              <a:rPr lang="en-US" altLang="zh-CN" sz="4800" b="1" dirty="0">
                <a:solidFill>
                  <a:schemeClr val="accent1"/>
                </a:solidFill>
                <a:effectLst>
                  <a:outerShdw blurRad="38100" dist="25400" dir="5400000" algn="ctr" rotWithShape="0">
                    <a:srgbClr val="6E747A">
                      <a:alpha val="43000"/>
                    </a:srgbClr>
                  </a:outerShdw>
                </a:effectLst>
              </a:rPr>
              <a:t>“</a:t>
            </a:r>
            <a:r>
              <a:rPr lang="zh-CN" altLang="en-US" sz="4800" b="1" dirty="0">
                <a:solidFill>
                  <a:schemeClr val="accent1"/>
                </a:solidFill>
                <a:effectLst>
                  <a:outerShdw blurRad="38100" dist="25400" dir="5400000" algn="ctr" rotWithShape="0">
                    <a:srgbClr val="6E747A">
                      <a:alpha val="43000"/>
                    </a:srgbClr>
                  </a:outerShdw>
                </a:effectLst>
              </a:rPr>
              <a:t>读</a:t>
            </a:r>
            <a:r>
              <a:rPr lang="en-US" altLang="zh-CN" sz="4800" b="1" dirty="0">
                <a:solidFill>
                  <a:schemeClr val="accent1"/>
                </a:solidFill>
                <a:effectLst>
                  <a:outerShdw blurRad="38100" dist="25400" dir="5400000" algn="ctr" rotWithShape="0">
                    <a:srgbClr val="6E747A">
                      <a:alpha val="43000"/>
                    </a:srgbClr>
                  </a:outerShdw>
                </a:effectLst>
              </a:rPr>
              <a:t>”</a:t>
            </a:r>
          </a:p>
          <a:p>
            <a:pPr algn="ctr"/>
            <a:r>
              <a:rPr lang="zh-CN" altLang="en-US" sz="4800" b="1" dirty="0">
                <a:solidFill>
                  <a:schemeClr val="accent1"/>
                </a:solidFill>
                <a:effectLst>
                  <a:outerShdw blurRad="38100" dist="25400" dir="5400000" algn="ctr" rotWithShape="0">
                    <a:srgbClr val="6E747A">
                      <a:alpha val="43000"/>
                    </a:srgbClr>
                  </a:outerShdw>
                </a:effectLst>
              </a:rPr>
              <a:t>故</a:t>
            </a:r>
            <a:endParaRPr lang="en-US" altLang="zh-CN" sz="4800" b="1" dirty="0">
              <a:solidFill>
                <a:schemeClr val="accent1"/>
              </a:solidFill>
              <a:effectLst>
                <a:outerShdw blurRad="38100" dist="25400" dir="5400000" algn="ctr" rotWithShape="0">
                  <a:srgbClr val="6E747A">
                    <a:alpha val="43000"/>
                  </a:srgbClr>
                </a:outerShdw>
              </a:effectLst>
            </a:endParaRPr>
          </a:p>
          <a:p>
            <a:pPr algn="ctr"/>
            <a:r>
              <a:rPr lang="zh-CN" altLang="en-US" sz="4800" b="1" dirty="0">
                <a:solidFill>
                  <a:schemeClr val="accent1"/>
                </a:solidFill>
                <a:effectLst>
                  <a:outerShdw blurRad="38100" dist="25400" dir="5400000" algn="ctr" rotWithShape="0">
                    <a:srgbClr val="6E747A">
                      <a:alpha val="43000"/>
                    </a:srgbClr>
                  </a:outerShdw>
                </a:effectLst>
              </a:rPr>
              <a:t>事</a:t>
            </a:r>
          </a:p>
          <a:p>
            <a:pPr algn="ctr"/>
            <a:endParaRPr lang="zh-CN" altLang="en-US" sz="4800" b="1" dirty="0">
              <a:solidFill>
                <a:schemeClr val="accent1"/>
              </a:solidFill>
              <a:effectLst>
                <a:outerShdw blurRad="38100" dist="25400" dir="5400000" algn="ctr" rotWithShape="0">
                  <a:srgbClr val="6E747A">
                    <a:alpha val="43000"/>
                  </a:srgbClr>
                </a:outerShdw>
              </a:effectLst>
            </a:endParaRPr>
          </a:p>
          <a:p>
            <a:pPr algn="ctr"/>
            <a:r>
              <a:rPr lang="zh-CN" altLang="en-US" sz="3200" b="1" dirty="0">
                <a:ln w="22225">
                  <a:solidFill>
                    <a:schemeClr val="accent2"/>
                  </a:solidFill>
                  <a:prstDash val="solid"/>
                </a:ln>
                <a:solidFill>
                  <a:schemeClr val="accent2">
                    <a:lumMod val="40000"/>
                    <a:lumOff val="60000"/>
                  </a:schemeClr>
                </a:solidFill>
                <a:effectLst/>
              </a:rPr>
              <a:t>运动示范</a:t>
            </a:r>
            <a:endParaRPr lang="zh-CN" altLang="en-US" sz="2400" b="1" dirty="0">
              <a:ln w="22225">
                <a:solidFill>
                  <a:schemeClr val="accent2"/>
                </a:solidFill>
                <a:prstDash val="solid"/>
              </a:ln>
              <a:solidFill>
                <a:schemeClr val="accent2">
                  <a:lumMod val="40000"/>
                  <a:lumOff val="60000"/>
                </a:schemeClr>
              </a:solidFill>
              <a:effectLst/>
            </a:endParaRPr>
          </a:p>
          <a:p>
            <a:pPr algn="ctr"/>
            <a:endParaRPr lang="zh-CN" altLang="en-US" sz="2400" b="1" dirty="0">
              <a:ln w="22225">
                <a:solidFill>
                  <a:schemeClr val="accent2"/>
                </a:solidFill>
                <a:prstDash val="solid"/>
              </a:ln>
              <a:solidFill>
                <a:schemeClr val="accent2">
                  <a:lumMod val="40000"/>
                  <a:lumOff val="60000"/>
                </a:schemeClr>
              </a:solidFill>
              <a:effectLst/>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rcRect l="-976" t="4624" r="-497" b="258"/>
          <a:stretch>
            <a:fillRect/>
          </a:stretch>
        </p:blipFill>
        <p:spPr>
          <a:xfrm>
            <a:off x="2276475" y="1261110"/>
            <a:ext cx="9783445" cy="4866640"/>
          </a:xfrm>
          <a:prstGeom prst="rect">
            <a:avLst/>
          </a:prstGeom>
        </p:spPr>
      </p:pic>
      <p:sp>
        <p:nvSpPr>
          <p:cNvPr id="5" name="矩形 4"/>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1" name="图示 10"/>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灯片编号占位符 1">
            <a:extLst>
              <a:ext uri="{FF2B5EF4-FFF2-40B4-BE49-F238E27FC236}">
                <a16:creationId xmlns:a16="http://schemas.microsoft.com/office/drawing/2014/main" id="{62E3C051-6602-A134-006D-EC23D160C1E4}"/>
              </a:ext>
            </a:extLst>
          </p:cNvPr>
          <p:cNvSpPr>
            <a:spLocks noGrp="1"/>
          </p:cNvSpPr>
          <p:nvPr>
            <p:ph type="sldNum" sz="quarter" idx="12"/>
          </p:nvPr>
        </p:nvSpPr>
        <p:spPr/>
        <p:txBody>
          <a:bodyPr/>
          <a:lstStyle/>
          <a:p>
            <a:fld id="{49AE70B2-8BF9-45C0-BB95-33D1B9D3A854}" type="slidenum">
              <a:rPr lang="zh-CN" altLang="en-US" smtClean="0"/>
              <a:t>36</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1" name="图示 10"/>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18" name="动作识别与动作评估">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11"/>
          <a:srcRect l="36040" r="35980"/>
          <a:stretch>
            <a:fillRect/>
          </a:stretch>
        </p:blipFill>
        <p:spPr>
          <a:xfrm>
            <a:off x="3929380" y="1134745"/>
            <a:ext cx="3655060" cy="5581015"/>
          </a:xfrm>
          <a:prstGeom prst="rect">
            <a:avLst/>
          </a:prstGeom>
        </p:spPr>
      </p:pic>
      <p:sp>
        <p:nvSpPr>
          <p:cNvPr id="2" name="矩形 1"/>
          <p:cNvSpPr/>
          <p:nvPr>
            <p:custDataLst>
              <p:tags r:id="rId4"/>
            </p:custDataLst>
          </p:nvPr>
        </p:nvSpPr>
        <p:spPr>
          <a:xfrm>
            <a:off x="1107520" y="2534690"/>
            <a:ext cx="2046605" cy="2148522"/>
          </a:xfrm>
          <a:prstGeom prst="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dirty="0">
              <a:solidFill>
                <a:schemeClr val="lt1"/>
              </a:solidFill>
            </a:endParaRPr>
          </a:p>
        </p:txBody>
      </p:sp>
      <p:sp>
        <p:nvSpPr>
          <p:cNvPr id="3" name="矩形 2"/>
          <p:cNvSpPr/>
          <p:nvPr/>
        </p:nvSpPr>
        <p:spPr>
          <a:xfrm>
            <a:off x="1322705" y="3081655"/>
            <a:ext cx="1598930" cy="953135"/>
          </a:xfrm>
          <a:prstGeom prst="rect">
            <a:avLst/>
          </a:prstGeom>
          <a:noFill/>
          <a:ln>
            <a:noFill/>
          </a:ln>
        </p:spPr>
        <p:txBody>
          <a:bodyPr wrap="square" rtlCol="0" anchor="t">
            <a:spAutoFit/>
          </a:bodyPr>
          <a:lstStyle/>
          <a:p>
            <a:pPr algn="ctr"/>
            <a:r>
              <a:rPr lang="zh-CN" altLang="en-US" sz="2800" dirty="0">
                <a:solidFill>
                  <a:schemeClr val="accent1"/>
                </a:solidFill>
                <a:effectLst>
                  <a:outerShdw blurRad="38100" dist="25400" dir="5400000" algn="ctr" rotWithShape="0">
                    <a:srgbClr val="6E747A">
                      <a:alpha val="43000"/>
                    </a:srgbClr>
                  </a:outerShdw>
                </a:effectLst>
              </a:rPr>
              <a:t>动作</a:t>
            </a:r>
          </a:p>
          <a:p>
            <a:pPr algn="ctr"/>
            <a:r>
              <a:rPr lang="zh-CN" altLang="en-US" sz="2800" dirty="0">
                <a:solidFill>
                  <a:schemeClr val="accent1"/>
                </a:solidFill>
                <a:effectLst>
                  <a:outerShdw blurRad="38100" dist="25400" dir="5400000" algn="ctr" rotWithShape="0">
                    <a:srgbClr val="6E747A">
                      <a:alpha val="43000"/>
                    </a:srgbClr>
                  </a:outerShdw>
                </a:effectLst>
              </a:rPr>
              <a:t>捕捉</a:t>
            </a:r>
          </a:p>
        </p:txBody>
      </p:sp>
      <p:pic>
        <p:nvPicPr>
          <p:cNvPr id="4" name="图片 3"/>
          <p:cNvPicPr>
            <a:picLocks noChangeAspect="1"/>
          </p:cNvPicPr>
          <p:nvPr/>
        </p:nvPicPr>
        <p:blipFill>
          <a:blip r:embed="rId12"/>
          <a:srcRect l="4110" t="2247" r="3663"/>
          <a:stretch/>
        </p:blipFill>
        <p:spPr>
          <a:xfrm>
            <a:off x="8389195" y="1134745"/>
            <a:ext cx="2961005" cy="5114641"/>
          </a:xfrm>
          <a:prstGeom prst="rect">
            <a:avLst/>
          </a:prstGeom>
        </p:spPr>
      </p:pic>
      <p:sp>
        <p:nvSpPr>
          <p:cNvPr id="14" name="矩形 13"/>
          <p:cNvSpPr/>
          <p:nvPr/>
        </p:nvSpPr>
        <p:spPr>
          <a:xfrm>
            <a:off x="8437245" y="5817870"/>
            <a:ext cx="2809875" cy="439420"/>
          </a:xfrm>
          <a:prstGeom prst="rect">
            <a:avLst/>
          </a:prstGeom>
          <a:noFill/>
          <a:ln w="38100">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灯片编号占位符 11">
            <a:extLst>
              <a:ext uri="{FF2B5EF4-FFF2-40B4-BE49-F238E27FC236}">
                <a16:creationId xmlns:a16="http://schemas.microsoft.com/office/drawing/2014/main" id="{0F320510-2B74-8904-2128-B89A2FFE53CB}"/>
              </a:ext>
            </a:extLst>
          </p:cNvPr>
          <p:cNvSpPr>
            <a:spLocks noGrp="1"/>
          </p:cNvSpPr>
          <p:nvPr>
            <p:ph type="sldNum" sz="quarter" idx="12"/>
          </p:nvPr>
        </p:nvSpPr>
        <p:spPr/>
        <p:txBody>
          <a:bodyPr/>
          <a:lstStyle/>
          <a:p>
            <a:fld id="{49AE70B2-8BF9-45C0-BB95-33D1B9D3A854}" type="slidenum">
              <a:rPr lang="zh-CN" altLang="en-US" smtClean="0"/>
              <a:t>37</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20388"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remove" display="0">
                  <p:stCondLst>
                    <p:cond delay="indefinite"/>
                  </p:stCondLst>
                </p:cTn>
                <p:tgtEl>
                  <p:spTgt spid="18"/>
                </p:tgtEl>
              </p:cMediaNode>
            </p:video>
            <p:seq concurrent="1" nextAc="seek">
              <p:cTn id="8" restart="whenNotActive" fill="hold" evtFilter="cancelBubble" nodeType="interactiveSeq">
                <p:stCondLst>
                  <p:cond evt="onClick" delay="0">
                    <p:tgtEl>
                      <p:spTgt spid="1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additive="base">
                                        <p:cTn id="12" dur="1" fill="hold"/>
                                        <p:tgtEl>
                                          <p:spTgt spid="18"/>
                                        </p:tgtEl>
                                      </p:cBhvr>
                                    </p:cmd>
                                  </p:childTnLst>
                                </p:cTn>
                              </p:par>
                            </p:childTnLst>
                          </p:cTn>
                        </p:par>
                      </p:childTnLst>
                    </p:cTn>
                  </p:par>
                </p:childTnLst>
              </p:cTn>
              <p:nextCondLst>
                <p:cond evt="onClick" delay="0">
                  <p:tgtEl>
                    <p:spTgt spid="18"/>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504590" y="2075017"/>
            <a:ext cx="1586230" cy="782955"/>
          </a:xfrm>
          <a:prstGeom prst="rect">
            <a:avLst/>
          </a:prstGeom>
          <a:noFill/>
          <a:ln>
            <a:noFill/>
          </a:ln>
        </p:spPr>
        <p:txBody>
          <a:bodyPr wrap="none" rtlCol="0" anchor="t">
            <a:noAutofit/>
          </a:bodyPr>
          <a:lstStyle/>
          <a:p>
            <a:pPr algn="ctr"/>
            <a:r>
              <a:rPr lang="en-US" altLang="zh-CN" sz="4800" b="1" dirty="0">
                <a:solidFill>
                  <a:schemeClr val="accent1"/>
                </a:solidFill>
                <a:effectLst>
                  <a:outerShdw blurRad="38100" dist="25400" dir="5400000" algn="ctr" rotWithShape="0">
                    <a:srgbClr val="6E747A">
                      <a:alpha val="43000"/>
                    </a:srgbClr>
                  </a:outerShdw>
                </a:effectLst>
              </a:rPr>
              <a:t>“</a:t>
            </a:r>
            <a:r>
              <a:rPr lang="zh-CN" altLang="en-US" sz="4800" b="1" dirty="0">
                <a:solidFill>
                  <a:schemeClr val="accent1"/>
                </a:solidFill>
                <a:effectLst>
                  <a:outerShdw blurRad="38100" dist="25400" dir="5400000" algn="ctr" rotWithShape="0">
                    <a:srgbClr val="6E747A">
                      <a:alpha val="43000"/>
                    </a:srgbClr>
                  </a:outerShdw>
                </a:effectLst>
              </a:rPr>
              <a:t>讲</a:t>
            </a:r>
            <a:r>
              <a:rPr lang="en-US" altLang="zh-CN" sz="4800" b="1" dirty="0">
                <a:solidFill>
                  <a:schemeClr val="accent1"/>
                </a:solidFill>
                <a:effectLst>
                  <a:outerShdw blurRad="38100" dist="25400" dir="5400000" algn="ctr" rotWithShape="0">
                    <a:srgbClr val="6E747A">
                      <a:alpha val="43000"/>
                    </a:srgbClr>
                  </a:outerShdw>
                </a:effectLst>
              </a:rPr>
              <a:t>”</a:t>
            </a:r>
          </a:p>
          <a:p>
            <a:pPr algn="ctr"/>
            <a:r>
              <a:rPr lang="zh-CN" altLang="en-US" sz="4800" b="1" dirty="0">
                <a:solidFill>
                  <a:schemeClr val="accent1"/>
                </a:solidFill>
                <a:effectLst>
                  <a:outerShdw blurRad="38100" dist="25400" dir="5400000" algn="ctr" rotWithShape="0">
                    <a:srgbClr val="6E747A">
                      <a:alpha val="43000"/>
                    </a:srgbClr>
                  </a:outerShdw>
                </a:effectLst>
              </a:rPr>
              <a:t>故</a:t>
            </a:r>
            <a:endParaRPr lang="en-US" altLang="zh-CN" sz="4800" b="1" dirty="0">
              <a:solidFill>
                <a:schemeClr val="accent1"/>
              </a:solidFill>
              <a:effectLst>
                <a:outerShdw blurRad="38100" dist="25400" dir="5400000" algn="ctr" rotWithShape="0">
                  <a:srgbClr val="6E747A">
                    <a:alpha val="43000"/>
                  </a:srgbClr>
                </a:outerShdw>
              </a:effectLst>
            </a:endParaRPr>
          </a:p>
          <a:p>
            <a:pPr algn="ctr"/>
            <a:r>
              <a:rPr lang="zh-CN" altLang="en-US" sz="4800" b="1" dirty="0">
                <a:solidFill>
                  <a:schemeClr val="accent1"/>
                </a:solidFill>
                <a:effectLst>
                  <a:outerShdw blurRad="38100" dist="25400" dir="5400000" algn="ctr" rotWithShape="0">
                    <a:srgbClr val="6E747A">
                      <a:alpha val="43000"/>
                    </a:srgbClr>
                  </a:outerShdw>
                </a:effectLst>
              </a:rPr>
              <a:t>事</a:t>
            </a:r>
          </a:p>
          <a:p>
            <a:pPr algn="ctr"/>
            <a:endParaRPr lang="zh-CN" altLang="en-US" sz="4800" b="1" dirty="0">
              <a:solidFill>
                <a:schemeClr val="accent1"/>
              </a:solidFill>
              <a:effectLst>
                <a:outerShdw blurRad="38100" dist="25400" dir="5400000" algn="ctr" rotWithShape="0">
                  <a:srgbClr val="6E747A">
                    <a:alpha val="43000"/>
                  </a:srgbClr>
                </a:outerShdw>
              </a:effectLst>
            </a:endParaRPr>
          </a:p>
          <a:p>
            <a:pPr algn="ctr"/>
            <a:r>
              <a:rPr lang="zh-CN" altLang="en-US" sz="3200" b="1" dirty="0">
                <a:ln w="22225">
                  <a:solidFill>
                    <a:schemeClr val="accent2"/>
                  </a:solidFill>
                  <a:prstDash val="solid"/>
                </a:ln>
                <a:solidFill>
                  <a:schemeClr val="accent2">
                    <a:lumMod val="40000"/>
                    <a:lumOff val="60000"/>
                  </a:schemeClr>
                </a:solidFill>
                <a:effectLst/>
                <a:sym typeface="+mn-ea"/>
              </a:rPr>
              <a:t>运动跟练</a:t>
            </a:r>
          </a:p>
        </p:txBody>
      </p:sp>
      <p:sp>
        <p:nvSpPr>
          <p:cNvPr id="13" name="矩形 12"/>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5" name="图示 14"/>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图片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80020" y="1159445"/>
            <a:ext cx="5523472" cy="5457190"/>
          </a:xfrm>
          <a:prstGeom prst="rect">
            <a:avLst/>
          </a:prstGeom>
        </p:spPr>
      </p:pic>
      <p:sp>
        <p:nvSpPr>
          <p:cNvPr id="2" name="文本框 1"/>
          <p:cNvSpPr txBox="1"/>
          <p:nvPr/>
        </p:nvSpPr>
        <p:spPr>
          <a:xfrm>
            <a:off x="9796780" y="3385820"/>
            <a:ext cx="1695450" cy="398780"/>
          </a:xfrm>
          <a:prstGeom prst="rect">
            <a:avLst/>
          </a:prstGeom>
          <a:noFill/>
          <a:ln>
            <a:solidFill>
              <a:schemeClr val="tx1"/>
            </a:solidFill>
          </a:ln>
        </p:spPr>
        <p:txBody>
          <a:bodyPr wrap="square" rtlCol="0">
            <a:spAutoFit/>
          </a:bodyPr>
          <a:lstStyle/>
          <a:p>
            <a:r>
              <a:rPr lang="en-US" altLang="zh-CN" sz="2000">
                <a:solidFill>
                  <a:schemeClr val="tx1"/>
                </a:solidFill>
                <a:effectLst>
                  <a:outerShdw blurRad="38100" dist="19050" dir="2700000" algn="tl" rotWithShape="0">
                    <a:schemeClr val="dk1">
                      <a:alpha val="40000"/>
                    </a:schemeClr>
                  </a:outerShdw>
                </a:effectLst>
              </a:rPr>
              <a:t>   </a:t>
            </a:r>
            <a:r>
              <a:rPr lang="zh-CN" altLang="en-US" sz="2000">
                <a:solidFill>
                  <a:schemeClr val="tx1"/>
                </a:solidFill>
                <a:effectLst>
                  <a:outerShdw blurRad="38100" dist="19050" dir="2700000" algn="tl" rotWithShape="0">
                    <a:schemeClr val="dk1">
                      <a:alpha val="40000"/>
                    </a:schemeClr>
                  </a:outerShdw>
                </a:effectLst>
              </a:rPr>
              <a:t>运动等</a:t>
            </a:r>
            <a:r>
              <a:rPr lang="zh-CN" altLang="en-US" sz="2000"/>
              <a:t>级</a:t>
            </a:r>
          </a:p>
        </p:txBody>
      </p:sp>
      <p:cxnSp>
        <p:nvCxnSpPr>
          <p:cNvPr id="3" name="直接箭头连接符 2"/>
          <p:cNvCxnSpPr/>
          <p:nvPr/>
        </p:nvCxnSpPr>
        <p:spPr>
          <a:xfrm flipV="1">
            <a:off x="8863330" y="3585845"/>
            <a:ext cx="781050" cy="9525"/>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cxnSp>
        <p:nvCxnSpPr>
          <p:cNvPr id="5" name="直接箭头连接符 4"/>
          <p:cNvCxnSpPr/>
          <p:nvPr/>
        </p:nvCxnSpPr>
        <p:spPr>
          <a:xfrm flipV="1">
            <a:off x="8933180" y="4560570"/>
            <a:ext cx="781050" cy="9525"/>
          </a:xfrm>
          <a:prstGeom prst="straightConnector1">
            <a:avLst/>
          </a:prstGeom>
          <a:ln>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11" name="文本框 10"/>
          <p:cNvSpPr txBox="1"/>
          <p:nvPr/>
        </p:nvSpPr>
        <p:spPr>
          <a:xfrm>
            <a:off x="9819005" y="4312920"/>
            <a:ext cx="1695450" cy="398780"/>
          </a:xfrm>
          <a:prstGeom prst="rect">
            <a:avLst/>
          </a:prstGeom>
          <a:noFill/>
          <a:ln>
            <a:solidFill>
              <a:schemeClr val="tx1"/>
            </a:solidFill>
          </a:ln>
        </p:spPr>
        <p:txBody>
          <a:bodyPr wrap="square" rtlCol="0">
            <a:spAutoFit/>
          </a:bodyPr>
          <a:lstStyle/>
          <a:p>
            <a:r>
              <a:rPr lang="en-US" altLang="zh-CN" sz="2000">
                <a:solidFill>
                  <a:schemeClr val="tx1"/>
                </a:solidFill>
                <a:effectLst>
                  <a:outerShdw blurRad="38100" dist="19050" dir="2700000" algn="tl" rotWithShape="0">
                    <a:schemeClr val="dk1">
                      <a:alpha val="40000"/>
                    </a:schemeClr>
                  </a:outerShdw>
                </a:effectLst>
              </a:rPr>
              <a:t>   </a:t>
            </a:r>
            <a:r>
              <a:rPr lang="zh-CN" altLang="en-US" sz="2000">
                <a:solidFill>
                  <a:schemeClr val="tx1"/>
                </a:solidFill>
                <a:effectLst>
                  <a:outerShdw blurRad="38100" dist="19050" dir="2700000" algn="tl" rotWithShape="0">
                    <a:schemeClr val="dk1">
                      <a:alpha val="40000"/>
                    </a:schemeClr>
                  </a:outerShdw>
                </a:effectLst>
              </a:rPr>
              <a:t>运动建议</a:t>
            </a:r>
          </a:p>
        </p:txBody>
      </p:sp>
      <p:sp>
        <p:nvSpPr>
          <p:cNvPr id="4" name="灯片编号占位符 3">
            <a:extLst>
              <a:ext uri="{FF2B5EF4-FFF2-40B4-BE49-F238E27FC236}">
                <a16:creationId xmlns:a16="http://schemas.microsoft.com/office/drawing/2014/main" id="{52346218-1F31-10AE-77EC-7A00FD3010E8}"/>
              </a:ext>
            </a:extLst>
          </p:cNvPr>
          <p:cNvSpPr>
            <a:spLocks noGrp="1"/>
          </p:cNvSpPr>
          <p:nvPr>
            <p:ph type="sldNum" sz="quarter" idx="12"/>
          </p:nvPr>
        </p:nvSpPr>
        <p:spPr/>
        <p:txBody>
          <a:bodyPr/>
          <a:lstStyle/>
          <a:p>
            <a:fld id="{49AE70B2-8BF9-45C0-BB95-33D1B9D3A854}" type="slidenum">
              <a:rPr lang="zh-CN" altLang="en-US" smtClean="0"/>
              <a:t>38</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49114" y="1809242"/>
            <a:ext cx="1586230" cy="782955"/>
          </a:xfrm>
          <a:prstGeom prst="rect">
            <a:avLst/>
          </a:prstGeom>
          <a:noFill/>
          <a:ln>
            <a:noFill/>
          </a:ln>
        </p:spPr>
        <p:txBody>
          <a:bodyPr wrap="none" rtlCol="0" anchor="t">
            <a:noAutofit/>
          </a:bodyPr>
          <a:lstStyle/>
          <a:p>
            <a:pPr algn="ctr"/>
            <a:r>
              <a:rPr lang="en-US" altLang="zh-CN" sz="4800" b="1" dirty="0">
                <a:solidFill>
                  <a:schemeClr val="accent1"/>
                </a:solidFill>
                <a:effectLst>
                  <a:outerShdw blurRad="38100" dist="25400" dir="5400000" algn="ctr" rotWithShape="0">
                    <a:srgbClr val="6E747A">
                      <a:alpha val="43000"/>
                    </a:srgbClr>
                  </a:outerShdw>
                </a:effectLst>
              </a:rPr>
              <a:t>“</a:t>
            </a:r>
            <a:r>
              <a:rPr lang="zh-CN" altLang="en-US" sz="4800" b="1" dirty="0">
                <a:solidFill>
                  <a:schemeClr val="accent1"/>
                </a:solidFill>
                <a:effectLst>
                  <a:outerShdw blurRad="38100" dist="25400" dir="5400000" algn="ctr" rotWithShape="0">
                    <a:srgbClr val="6E747A">
                      <a:alpha val="43000"/>
                    </a:srgbClr>
                  </a:outerShdw>
                </a:effectLst>
              </a:rPr>
              <a:t>分享</a:t>
            </a:r>
            <a:r>
              <a:rPr lang="en-US" altLang="zh-CN" sz="4800" b="1" dirty="0">
                <a:solidFill>
                  <a:schemeClr val="accent1"/>
                </a:solidFill>
                <a:effectLst>
                  <a:outerShdw blurRad="38100" dist="25400" dir="5400000" algn="ctr" rotWithShape="0">
                    <a:srgbClr val="6E747A">
                      <a:alpha val="43000"/>
                    </a:srgbClr>
                  </a:outerShdw>
                </a:effectLst>
              </a:rPr>
              <a:t>”</a:t>
            </a:r>
          </a:p>
          <a:p>
            <a:pPr algn="ctr"/>
            <a:r>
              <a:rPr lang="zh-CN" altLang="en-US" sz="4800" b="1" dirty="0">
                <a:solidFill>
                  <a:schemeClr val="accent1"/>
                </a:solidFill>
                <a:effectLst>
                  <a:outerShdw blurRad="38100" dist="25400" dir="5400000" algn="ctr" rotWithShape="0">
                    <a:srgbClr val="6E747A">
                      <a:alpha val="43000"/>
                    </a:srgbClr>
                  </a:outerShdw>
                </a:effectLst>
              </a:rPr>
              <a:t>故事</a:t>
            </a:r>
          </a:p>
          <a:p>
            <a:pPr algn="ctr"/>
            <a:endParaRPr lang="zh-CN" altLang="en-US" sz="4800" b="1" dirty="0">
              <a:solidFill>
                <a:schemeClr val="accent1"/>
              </a:solidFill>
              <a:effectLst>
                <a:outerShdw blurRad="38100" dist="25400" dir="5400000" algn="ctr" rotWithShape="0">
                  <a:srgbClr val="6E747A">
                    <a:alpha val="43000"/>
                  </a:srgbClr>
                </a:outerShdw>
              </a:effectLst>
            </a:endParaRPr>
          </a:p>
          <a:p>
            <a:pPr algn="ctr"/>
            <a:r>
              <a:rPr lang="zh-CN" altLang="en-US" sz="3200" b="1" dirty="0">
                <a:ln w="22225">
                  <a:solidFill>
                    <a:schemeClr val="accent2"/>
                  </a:solidFill>
                  <a:prstDash val="solid"/>
                </a:ln>
                <a:solidFill>
                  <a:schemeClr val="accent2">
                    <a:lumMod val="40000"/>
                    <a:lumOff val="60000"/>
                  </a:schemeClr>
                </a:solidFill>
                <a:effectLst/>
                <a:sym typeface="+mn-ea"/>
              </a:rPr>
              <a:t>运动视频</a:t>
            </a:r>
          </a:p>
          <a:p>
            <a:pPr algn="ctr"/>
            <a:r>
              <a:rPr lang="zh-CN" altLang="en-US" sz="3200" b="1" dirty="0">
                <a:ln w="22225">
                  <a:solidFill>
                    <a:schemeClr val="accent2"/>
                  </a:solidFill>
                  <a:prstDash val="solid"/>
                </a:ln>
                <a:solidFill>
                  <a:schemeClr val="accent2">
                    <a:lumMod val="40000"/>
                    <a:lumOff val="60000"/>
                  </a:schemeClr>
                </a:solidFill>
                <a:effectLst/>
                <a:sym typeface="+mn-ea"/>
              </a:rPr>
              <a:t>生成</a:t>
            </a:r>
          </a:p>
          <a:p>
            <a:pPr algn="ctr"/>
            <a:r>
              <a:rPr lang="zh-CN" altLang="en-US" sz="3200" b="1" dirty="0">
                <a:ln w="22225">
                  <a:solidFill>
                    <a:schemeClr val="accent2"/>
                  </a:solidFill>
                  <a:prstDash val="solid"/>
                </a:ln>
                <a:solidFill>
                  <a:schemeClr val="accent2">
                    <a:lumMod val="40000"/>
                    <a:lumOff val="60000"/>
                  </a:schemeClr>
                </a:solidFill>
                <a:effectLst/>
                <a:sym typeface="+mn-ea"/>
              </a:rPr>
              <a:t>与分享</a:t>
            </a:r>
            <a:endParaRPr lang="zh-CN" altLang="en-US" sz="4800" b="1" dirty="0">
              <a:ln w="22225">
                <a:solidFill>
                  <a:schemeClr val="accent2"/>
                </a:solidFill>
                <a:prstDash val="solid"/>
              </a:ln>
              <a:solidFill>
                <a:schemeClr val="accent2">
                  <a:lumMod val="40000"/>
                  <a:lumOff val="60000"/>
                </a:schemeClr>
              </a:solidFill>
              <a:effectLst/>
              <a:sym typeface="+mn-ea"/>
            </a:endParaRP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rcRect t="5811" r="-60"/>
          <a:stretch>
            <a:fillRect/>
          </a:stretch>
        </p:blipFill>
        <p:spPr>
          <a:xfrm>
            <a:off x="3224916" y="1440327"/>
            <a:ext cx="7130046" cy="4906498"/>
          </a:xfrm>
          <a:prstGeom prst="rect">
            <a:avLst/>
          </a:prstGeom>
        </p:spPr>
      </p:pic>
      <p:sp>
        <p:nvSpPr>
          <p:cNvPr id="5" name="矩形 4"/>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1" name="图示 10"/>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灯片编号占位符 1">
            <a:extLst>
              <a:ext uri="{FF2B5EF4-FFF2-40B4-BE49-F238E27FC236}">
                <a16:creationId xmlns:a16="http://schemas.microsoft.com/office/drawing/2014/main" id="{E3C46FD3-1C0E-13B8-318B-671FAFC3515D}"/>
              </a:ext>
            </a:extLst>
          </p:cNvPr>
          <p:cNvSpPr>
            <a:spLocks noGrp="1"/>
          </p:cNvSpPr>
          <p:nvPr>
            <p:ph type="sldNum" sz="quarter" idx="12"/>
          </p:nvPr>
        </p:nvSpPr>
        <p:spPr/>
        <p:txBody>
          <a:bodyPr/>
          <a:lstStyle/>
          <a:p>
            <a:fld id="{49AE70B2-8BF9-45C0-BB95-33D1B9D3A854}" type="slidenum">
              <a:rPr lang="zh-CN" altLang="en-US" smtClean="0"/>
              <a:t>39</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第八届浙江省大学生护理竞赛5"/>
          <p:cNvPicPr>
            <a:picLocks noChangeAspect="1"/>
          </p:cNvPicPr>
          <p:nvPr/>
        </p:nvPicPr>
        <p:blipFill>
          <a:blip r:embed="rId3"/>
          <a:srcRect l="9281" t="14622" r="5337"/>
          <a:stretch>
            <a:fillRect/>
          </a:stretch>
        </p:blipFill>
        <p:spPr>
          <a:xfrm>
            <a:off x="0" y="0"/>
            <a:ext cx="12192000" cy="6858000"/>
          </a:xfrm>
          <a:prstGeom prst="rect">
            <a:avLst/>
          </a:prstGeom>
          <a:solidFill>
            <a:srgbClr val="50A8C4"/>
          </a:solidFill>
          <a:ln w="19050">
            <a:solidFill>
              <a:srgbClr val="D3ECF1"/>
            </a:solidFill>
          </a:ln>
          <a:effectLst>
            <a:outerShdw blurRad="57150" dist="19050" dir="5400000" algn="ctr" rotWithShape="0">
              <a:srgbClr val="000000">
                <a:alpha val="63000"/>
              </a:srgbClr>
            </a:outerShdw>
          </a:effectLst>
        </p:spPr>
      </p:pic>
      <p:sp>
        <p:nvSpPr>
          <p:cNvPr id="52" name="文本框 4"/>
          <p:cNvSpPr txBox="1"/>
          <p:nvPr/>
        </p:nvSpPr>
        <p:spPr>
          <a:xfrm>
            <a:off x="5007846" y="2890717"/>
            <a:ext cx="6260063" cy="1231106"/>
          </a:xfrm>
          <a:prstGeom prst="rect">
            <a:avLst/>
          </a:prstGeom>
          <a:noFill/>
        </p:spPr>
        <p:txBody>
          <a:bodyPr wrap="square" tIns="0" bIns="0"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80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rPr>
              <a:t>创新特色</a:t>
            </a:r>
          </a:p>
        </p:txBody>
      </p:sp>
      <p:sp>
        <p:nvSpPr>
          <p:cNvPr id="53" name="文本框 1"/>
          <p:cNvSpPr txBox="1"/>
          <p:nvPr/>
        </p:nvSpPr>
        <p:spPr>
          <a:xfrm>
            <a:off x="2071158" y="2260181"/>
            <a:ext cx="3343088" cy="2161784"/>
          </a:xfrm>
          <a:prstGeom prst="rect">
            <a:avLst/>
          </a:prstGeom>
          <a:noFill/>
        </p:spPr>
        <p:txBody>
          <a:bodyPr wrap="square" tIns="324000" bIns="0" rtlCol="0" anchor="ctr"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15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rPr>
              <a:t>05</a:t>
            </a:r>
            <a:endParaRPr lang="zh-CN" altLang="en-US" sz="11500" b="1" dirty="0">
              <a:ln w="13462">
                <a:solidFill>
                  <a:schemeClr val="bg1"/>
                </a:solidFill>
                <a:prstDash val="solid"/>
              </a:ln>
              <a:solidFill>
                <a:srgbClr val="50A8C4"/>
              </a:solidFill>
              <a:effectLst>
                <a:outerShdw dist="38100" dir="2700000" algn="bl" rotWithShape="0">
                  <a:schemeClr val="accent5">
                    <a:lumMod val="60000"/>
                    <a:lumOff val="40000"/>
                  </a:schemeClr>
                </a:outerShdw>
              </a:effectLst>
              <a:latin typeface="+mj-lt"/>
              <a:ea typeface="+mj-ea"/>
              <a:cs typeface="+mn-ea"/>
            </a:endParaRPr>
          </a:p>
        </p:txBody>
      </p:sp>
      <p:sp>
        <p:nvSpPr>
          <p:cNvPr id="3" name="矩形 2"/>
          <p:cNvSpPr/>
          <p:nvPr/>
        </p:nvSpPr>
        <p:spPr>
          <a:xfrm>
            <a:off x="-78723" y="92280"/>
            <a:ext cx="10927698" cy="819784"/>
          </a:xfrm>
          <a:prstGeom prst="rect">
            <a:avLst/>
          </a:prstGeom>
          <a:solidFill>
            <a:srgbClr val="90C7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4" name="图示 3"/>
          <p:cNvGraphicFramePr/>
          <p:nvPr/>
        </p:nvGraphicFramePr>
        <p:xfrm>
          <a:off x="461854" y="238408"/>
          <a:ext cx="9969213" cy="5275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灯片编号占位符 4">
            <a:extLst>
              <a:ext uri="{FF2B5EF4-FFF2-40B4-BE49-F238E27FC236}">
                <a16:creationId xmlns:a16="http://schemas.microsoft.com/office/drawing/2014/main" id="{8EF47836-D657-69D9-4CCF-04865A90B881}"/>
              </a:ext>
            </a:extLst>
          </p:cNvPr>
          <p:cNvSpPr>
            <a:spLocks noGrp="1"/>
          </p:cNvSpPr>
          <p:nvPr>
            <p:ph type="sldNum" sz="quarter" idx="12"/>
          </p:nvPr>
        </p:nvSpPr>
        <p:spPr/>
        <p:txBody>
          <a:bodyPr/>
          <a:lstStyle/>
          <a:p>
            <a:fld id="{49AE70B2-8BF9-45C0-BB95-33D1B9D3A854}" type="slidenum">
              <a:rPr lang="zh-CN" altLang="en-US" smtClean="0"/>
              <a:t>40</a:t>
            </a:fld>
            <a:endParaRPr lang="zh-CN" altLang="en-US"/>
          </a:p>
        </p:txBody>
      </p:sp>
      <p:grpSp>
        <p:nvGrpSpPr>
          <p:cNvPr id="16" name="组合 15">
            <a:extLst>
              <a:ext uri="{FF2B5EF4-FFF2-40B4-BE49-F238E27FC236}">
                <a16:creationId xmlns:a16="http://schemas.microsoft.com/office/drawing/2014/main" id="{FECCAD83-AA48-BDCE-ADD7-40B702C60858}"/>
              </a:ext>
            </a:extLst>
          </p:cNvPr>
          <p:cNvGrpSpPr/>
          <p:nvPr/>
        </p:nvGrpSpPr>
        <p:grpSpPr>
          <a:xfrm>
            <a:off x="0" y="113030"/>
            <a:ext cx="12204065" cy="6610350"/>
            <a:chOff x="-9" y="178"/>
            <a:chExt cx="19219" cy="10410"/>
          </a:xfrm>
        </p:grpSpPr>
        <p:grpSp>
          <p:nvGrpSpPr>
            <p:cNvPr id="17" name="组合 16">
              <a:extLst>
                <a:ext uri="{FF2B5EF4-FFF2-40B4-BE49-F238E27FC236}">
                  <a16:creationId xmlns:a16="http://schemas.microsoft.com/office/drawing/2014/main" id="{1F4C0C40-6EE0-1EB6-AB8A-2D141EFA74DB}"/>
                </a:ext>
              </a:extLst>
            </p:cNvPr>
            <p:cNvGrpSpPr/>
            <p:nvPr/>
          </p:nvGrpSpPr>
          <p:grpSpPr>
            <a:xfrm>
              <a:off x="-9" y="178"/>
              <a:ext cx="19219" cy="1517"/>
              <a:chOff x="-9" y="178"/>
              <a:chExt cx="19219" cy="1517"/>
            </a:xfrm>
          </p:grpSpPr>
          <p:pic>
            <p:nvPicPr>
              <p:cNvPr id="19" name="图片 18" descr="第八届浙江省大学生护理竞赛3">
                <a:extLst>
                  <a:ext uri="{FF2B5EF4-FFF2-40B4-BE49-F238E27FC236}">
                    <a16:creationId xmlns:a16="http://schemas.microsoft.com/office/drawing/2014/main" id="{B70F03A1-AD7F-5261-3551-8ECD04A476B1}"/>
                  </a:ext>
                </a:extLst>
              </p:cNvPr>
              <p:cNvPicPr/>
              <p:nvPr/>
            </p:nvPicPr>
            <p:blipFill>
              <a:blip r:embed="rId9"/>
              <a:stretch>
                <a:fillRect/>
              </a:stretch>
            </p:blipFill>
            <p:spPr>
              <a:xfrm>
                <a:off x="-9" y="1582"/>
                <a:ext cx="19219" cy="113"/>
              </a:xfrm>
              <a:prstGeom prst="rect">
                <a:avLst/>
              </a:prstGeom>
            </p:spPr>
          </p:pic>
          <p:pic>
            <p:nvPicPr>
              <p:cNvPr id="20" name="图片 19" descr="第八届浙江省大学生护理竞赛2">
                <a:extLst>
                  <a:ext uri="{FF2B5EF4-FFF2-40B4-BE49-F238E27FC236}">
                    <a16:creationId xmlns:a16="http://schemas.microsoft.com/office/drawing/2014/main" id="{C10EA80E-C6FE-FC3C-977E-947F43E4BBC2}"/>
                  </a:ext>
                </a:extLst>
              </p:cNvPr>
              <p:cNvPicPr>
                <a:picLocks noChangeAspect="1"/>
              </p:cNvPicPr>
              <p:nvPr/>
            </p:nvPicPr>
            <p:blipFill>
              <a:blip r:embed="rId10"/>
              <a:stretch>
                <a:fillRect/>
              </a:stretch>
            </p:blipFill>
            <p:spPr>
              <a:xfrm>
                <a:off x="17332" y="178"/>
                <a:ext cx="1622" cy="1291"/>
              </a:xfrm>
              <a:prstGeom prst="rect">
                <a:avLst/>
              </a:prstGeom>
            </p:spPr>
          </p:pic>
        </p:grpSp>
        <p:pic>
          <p:nvPicPr>
            <p:cNvPr id="18" name="图片 17" descr="第八届浙江省大学生护理竞赛6">
              <a:extLst>
                <a:ext uri="{FF2B5EF4-FFF2-40B4-BE49-F238E27FC236}">
                  <a16:creationId xmlns:a16="http://schemas.microsoft.com/office/drawing/2014/main" id="{FCA61324-08BA-7307-B601-243707EED0B5}"/>
                </a:ext>
              </a:extLst>
            </p:cNvPr>
            <p:cNvPicPr>
              <a:picLocks noChangeAspect="1"/>
            </p:cNvPicPr>
            <p:nvPr/>
          </p:nvPicPr>
          <p:blipFill>
            <a:blip r:embed="rId11">
              <a:alphaModFix amt="80000"/>
            </a:blip>
            <a:stretch>
              <a:fillRect/>
            </a:stretch>
          </p:blipFill>
          <p:spPr>
            <a:xfrm>
              <a:off x="559" y="9995"/>
              <a:ext cx="4836" cy="593"/>
            </a:xfrm>
            <a:prstGeom prst="rect">
              <a:avLst/>
            </a:prstGeom>
          </p:spPr>
        </p:pic>
      </p:gr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335" y="1519230"/>
            <a:ext cx="3107163" cy="4697898"/>
            <a:chOff x="281561" y="1313288"/>
            <a:chExt cx="3107163" cy="4697898"/>
          </a:xfrm>
        </p:grpSpPr>
        <p:sp>
          <p:nvSpPr>
            <p:cNvPr id="58" name="任意多边形: 形状 57"/>
            <p:cNvSpPr/>
            <p:nvPr/>
          </p:nvSpPr>
          <p:spPr>
            <a:xfrm>
              <a:off x="310897" y="1313288"/>
              <a:ext cx="3077827" cy="4697898"/>
            </a:xfrm>
            <a:custGeom>
              <a:avLst/>
              <a:gdLst>
                <a:gd name="connsiteX0" fmla="*/ 728878 w 3077827"/>
                <a:gd name="connsiteY0" fmla="*/ 0 h 4697898"/>
                <a:gd name="connsiteX1" fmla="*/ 3077827 w 3077827"/>
                <a:gd name="connsiteY1" fmla="*/ 2348949 h 4697898"/>
                <a:gd name="connsiteX2" fmla="*/ 728878 w 3077827"/>
                <a:gd name="connsiteY2" fmla="*/ 4697898 h 4697898"/>
                <a:gd name="connsiteX3" fmla="*/ 30372 w 3077827"/>
                <a:gd name="connsiteY3" fmla="*/ 4592294 h 4697898"/>
                <a:gd name="connsiteX4" fmla="*/ 0 w 3077827"/>
                <a:gd name="connsiteY4" fmla="*/ 4581178 h 4697898"/>
                <a:gd name="connsiteX5" fmla="*/ 0 w 3077827"/>
                <a:gd name="connsiteY5" fmla="*/ 116721 h 4697898"/>
                <a:gd name="connsiteX6" fmla="*/ 30372 w 3077827"/>
                <a:gd name="connsiteY6" fmla="*/ 105604 h 4697898"/>
                <a:gd name="connsiteX7" fmla="*/ 728878 w 3077827"/>
                <a:gd name="connsiteY7" fmla="*/ 0 h 4697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7827" h="4697898">
                  <a:moveTo>
                    <a:pt x="728878" y="0"/>
                  </a:moveTo>
                  <a:cubicBezTo>
                    <a:pt x="2026167" y="0"/>
                    <a:pt x="3077827" y="1051660"/>
                    <a:pt x="3077827" y="2348949"/>
                  </a:cubicBezTo>
                  <a:cubicBezTo>
                    <a:pt x="3077827" y="3646238"/>
                    <a:pt x="2026167" y="4697898"/>
                    <a:pt x="728878" y="4697898"/>
                  </a:cubicBezTo>
                  <a:cubicBezTo>
                    <a:pt x="485636" y="4697898"/>
                    <a:pt x="251030" y="4660926"/>
                    <a:pt x="30372" y="4592294"/>
                  </a:cubicBezTo>
                  <a:lnTo>
                    <a:pt x="0" y="4581178"/>
                  </a:lnTo>
                  <a:lnTo>
                    <a:pt x="0" y="116721"/>
                  </a:lnTo>
                  <a:lnTo>
                    <a:pt x="30372" y="105604"/>
                  </a:lnTo>
                  <a:cubicBezTo>
                    <a:pt x="251030" y="36973"/>
                    <a:pt x="485636" y="0"/>
                    <a:pt x="728878" y="0"/>
                  </a:cubicBezTo>
                  <a:close/>
                </a:path>
              </a:pathLst>
            </a:custGeom>
            <a:solidFill>
              <a:srgbClr val="D1E1F9"/>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9" name="任意多边形: 形状 58"/>
            <p:cNvSpPr/>
            <p:nvPr/>
          </p:nvSpPr>
          <p:spPr>
            <a:xfrm>
              <a:off x="310896" y="1777110"/>
              <a:ext cx="2614006" cy="3770254"/>
            </a:xfrm>
            <a:custGeom>
              <a:avLst/>
              <a:gdLst>
                <a:gd name="connsiteX0" fmla="*/ 728879 w 2614006"/>
                <a:gd name="connsiteY0" fmla="*/ 0 h 3770254"/>
                <a:gd name="connsiteX1" fmla="*/ 2614006 w 2614006"/>
                <a:gd name="connsiteY1" fmla="*/ 1885127 h 3770254"/>
                <a:gd name="connsiteX2" fmla="*/ 728879 w 2614006"/>
                <a:gd name="connsiteY2" fmla="*/ 3770254 h 3770254"/>
                <a:gd name="connsiteX3" fmla="*/ 168300 w 2614006"/>
                <a:gd name="connsiteY3" fmla="*/ 3685503 h 3770254"/>
                <a:gd name="connsiteX4" fmla="*/ 0 w 2614006"/>
                <a:gd name="connsiteY4" fmla="*/ 3623904 h 3770254"/>
                <a:gd name="connsiteX5" fmla="*/ 0 w 2614006"/>
                <a:gd name="connsiteY5" fmla="*/ 146350 h 3770254"/>
                <a:gd name="connsiteX6" fmla="*/ 168300 w 2614006"/>
                <a:gd name="connsiteY6" fmla="*/ 84752 h 3770254"/>
                <a:gd name="connsiteX7" fmla="*/ 728879 w 2614006"/>
                <a:gd name="connsiteY7" fmla="*/ 0 h 3770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4006" h="3770254">
                  <a:moveTo>
                    <a:pt x="728879" y="0"/>
                  </a:moveTo>
                  <a:cubicBezTo>
                    <a:pt x="1770006" y="0"/>
                    <a:pt x="2614006" y="844000"/>
                    <a:pt x="2614006" y="1885127"/>
                  </a:cubicBezTo>
                  <a:cubicBezTo>
                    <a:pt x="2614006" y="2926254"/>
                    <a:pt x="1770006" y="3770254"/>
                    <a:pt x="728879" y="3770254"/>
                  </a:cubicBezTo>
                  <a:cubicBezTo>
                    <a:pt x="533668" y="3770254"/>
                    <a:pt x="345387" y="3740582"/>
                    <a:pt x="168300" y="3685503"/>
                  </a:cubicBezTo>
                  <a:lnTo>
                    <a:pt x="0" y="3623904"/>
                  </a:lnTo>
                  <a:lnTo>
                    <a:pt x="0" y="146350"/>
                  </a:lnTo>
                  <a:lnTo>
                    <a:pt x="168300" y="84752"/>
                  </a:lnTo>
                  <a:cubicBezTo>
                    <a:pt x="345387" y="29672"/>
                    <a:pt x="533668" y="0"/>
                    <a:pt x="728879" y="0"/>
                  </a:cubicBezTo>
                  <a:close/>
                </a:path>
              </a:pathLst>
            </a:custGeom>
            <a:solidFill>
              <a:srgbClr val="12AF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0" name="任意多边形: 形状 59"/>
            <p:cNvSpPr/>
            <p:nvPr/>
          </p:nvSpPr>
          <p:spPr>
            <a:xfrm>
              <a:off x="310896" y="2272419"/>
              <a:ext cx="2118697" cy="2779636"/>
            </a:xfrm>
            <a:custGeom>
              <a:avLst/>
              <a:gdLst>
                <a:gd name="connsiteX0" fmla="*/ 728879 w 2118697"/>
                <a:gd name="connsiteY0" fmla="*/ 0 h 2779636"/>
                <a:gd name="connsiteX1" fmla="*/ 2118697 w 2118697"/>
                <a:gd name="connsiteY1" fmla="*/ 1389818 h 2779636"/>
                <a:gd name="connsiteX2" fmla="*/ 728879 w 2118697"/>
                <a:gd name="connsiteY2" fmla="*/ 2779636 h 2779636"/>
                <a:gd name="connsiteX3" fmla="*/ 66409 w 2118697"/>
                <a:gd name="connsiteY3" fmla="*/ 2611893 h 2779636"/>
                <a:gd name="connsiteX4" fmla="*/ 0 w 2118697"/>
                <a:gd name="connsiteY4" fmla="*/ 2571548 h 2779636"/>
                <a:gd name="connsiteX5" fmla="*/ 0 w 2118697"/>
                <a:gd name="connsiteY5" fmla="*/ 208089 h 2779636"/>
                <a:gd name="connsiteX6" fmla="*/ 66409 w 2118697"/>
                <a:gd name="connsiteY6" fmla="*/ 167744 h 2779636"/>
                <a:gd name="connsiteX7" fmla="*/ 728879 w 2118697"/>
                <a:gd name="connsiteY7" fmla="*/ 0 h 2779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18697" h="2779636">
                  <a:moveTo>
                    <a:pt x="728879" y="0"/>
                  </a:moveTo>
                  <a:cubicBezTo>
                    <a:pt x="1496454" y="0"/>
                    <a:pt x="2118697" y="622243"/>
                    <a:pt x="2118697" y="1389818"/>
                  </a:cubicBezTo>
                  <a:cubicBezTo>
                    <a:pt x="2118697" y="2157393"/>
                    <a:pt x="1496454" y="2779636"/>
                    <a:pt x="728879" y="2779636"/>
                  </a:cubicBezTo>
                  <a:cubicBezTo>
                    <a:pt x="489012" y="2779636"/>
                    <a:pt x="263337" y="2718870"/>
                    <a:pt x="66409" y="2611893"/>
                  </a:cubicBezTo>
                  <a:lnTo>
                    <a:pt x="0" y="2571548"/>
                  </a:lnTo>
                  <a:lnTo>
                    <a:pt x="0" y="208089"/>
                  </a:lnTo>
                  <a:lnTo>
                    <a:pt x="66409" y="167744"/>
                  </a:lnTo>
                  <a:cubicBezTo>
                    <a:pt x="263337" y="60766"/>
                    <a:pt x="489012" y="0"/>
                    <a:pt x="728879" y="0"/>
                  </a:cubicBezTo>
                  <a:close/>
                </a:path>
              </a:pathLst>
            </a:custGeom>
            <a:gradFill flip="none" rotWithShape="1">
              <a:gsLst>
                <a:gs pos="100000">
                  <a:srgbClr val="0D40E9"/>
                </a:gs>
                <a:gs pos="0">
                  <a:srgbClr val="4785FE"/>
                </a:gs>
              </a:gsLst>
              <a:lin ang="189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tIns="0" bIns="1800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200">
                <a:solidFill>
                  <a:schemeClr val="bg1"/>
                </a:solidFill>
                <a:latin typeface="思源黑体 CN Bold" panose="020B0800000000000000" pitchFamily="34" charset="-122"/>
                <a:ea typeface="思源黑体 CN Bold" panose="020B0800000000000000" pitchFamily="34" charset="-122"/>
              </a:endParaRPr>
            </a:p>
          </p:txBody>
        </p:sp>
        <p:sp>
          <p:nvSpPr>
            <p:cNvPr id="61" name="任意多边形: 形状 60"/>
            <p:cNvSpPr/>
            <p:nvPr/>
          </p:nvSpPr>
          <p:spPr>
            <a:xfrm>
              <a:off x="281561" y="2763740"/>
              <a:ext cx="1627375" cy="1796994"/>
            </a:xfrm>
            <a:custGeom>
              <a:avLst/>
              <a:gdLst>
                <a:gd name="connsiteX0" fmla="*/ 728878 w 1627375"/>
                <a:gd name="connsiteY0" fmla="*/ 0 h 1796994"/>
                <a:gd name="connsiteX1" fmla="*/ 1627375 w 1627375"/>
                <a:gd name="connsiteY1" fmla="*/ 898497 h 1796994"/>
                <a:gd name="connsiteX2" fmla="*/ 728878 w 1627375"/>
                <a:gd name="connsiteY2" fmla="*/ 1796994 h 1796994"/>
                <a:gd name="connsiteX3" fmla="*/ 93545 w 1627375"/>
                <a:gd name="connsiteY3" fmla="*/ 1533831 h 1796994"/>
                <a:gd name="connsiteX4" fmla="*/ 0 w 1627375"/>
                <a:gd name="connsiteY4" fmla="*/ 1420453 h 1796994"/>
                <a:gd name="connsiteX5" fmla="*/ 0 w 1627375"/>
                <a:gd name="connsiteY5" fmla="*/ 376541 h 1796994"/>
                <a:gd name="connsiteX6" fmla="*/ 93545 w 1627375"/>
                <a:gd name="connsiteY6" fmla="*/ 263164 h 1796994"/>
                <a:gd name="connsiteX7" fmla="*/ 728878 w 1627375"/>
                <a:gd name="connsiteY7" fmla="*/ 0 h 1796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27375" h="1796994">
                  <a:moveTo>
                    <a:pt x="728878" y="0"/>
                  </a:moveTo>
                  <a:cubicBezTo>
                    <a:pt x="1225104" y="0"/>
                    <a:pt x="1627375" y="402271"/>
                    <a:pt x="1627375" y="898497"/>
                  </a:cubicBezTo>
                  <a:cubicBezTo>
                    <a:pt x="1627375" y="1394723"/>
                    <a:pt x="1225104" y="1796994"/>
                    <a:pt x="728878" y="1796994"/>
                  </a:cubicBezTo>
                  <a:cubicBezTo>
                    <a:pt x="480765" y="1796994"/>
                    <a:pt x="256141" y="1696427"/>
                    <a:pt x="93545" y="1533831"/>
                  </a:cubicBezTo>
                  <a:lnTo>
                    <a:pt x="0" y="1420453"/>
                  </a:lnTo>
                  <a:lnTo>
                    <a:pt x="0" y="376541"/>
                  </a:lnTo>
                  <a:lnTo>
                    <a:pt x="93545" y="263164"/>
                  </a:lnTo>
                  <a:cubicBezTo>
                    <a:pt x="256141" y="100568"/>
                    <a:pt x="480765" y="0"/>
                    <a:pt x="728878"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10800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30000"/>
                </a:lnSpc>
              </a:pPr>
              <a:r>
                <a:rPr lang="zh-CN" altLang="en-US" dirty="0">
                  <a:solidFill>
                    <a:srgbClr val="0D40E9"/>
                  </a:solidFill>
                  <a:latin typeface="思源黑体 CN Bold" panose="020B0800000000000000" pitchFamily="34" charset="-122"/>
                  <a:ea typeface="思源黑体 CN Bold" panose="020B0800000000000000" pitchFamily="34" charset="-122"/>
                </a:rPr>
                <a:t>  </a:t>
              </a:r>
              <a:r>
                <a:rPr lang="zh-CN" altLang="en-US" sz="2400" b="1" dirty="0">
                  <a:solidFill>
                    <a:schemeClr val="accent1"/>
                  </a:solidFill>
                  <a:effectLst>
                    <a:outerShdw blurRad="38100" dist="25400" dir="5400000" algn="ctr" rotWithShape="0">
                      <a:srgbClr val="6E747A">
                        <a:alpha val="43000"/>
                      </a:srgbClr>
                    </a:outerShdw>
                  </a:effectLst>
                </a:rPr>
                <a:t>Vivifrail</a:t>
              </a:r>
            </a:p>
            <a:p>
              <a:pPr algn="ctr">
                <a:lnSpc>
                  <a:spcPct val="130000"/>
                </a:lnSpc>
              </a:pPr>
              <a:r>
                <a:rPr lang="zh-CN" altLang="en-US" sz="2400" b="1" dirty="0">
                  <a:solidFill>
                    <a:schemeClr val="accent1"/>
                  </a:solidFill>
                  <a:effectLst>
                    <a:outerShdw blurRad="38100" dist="25400" dir="5400000" algn="ctr" rotWithShape="0">
                      <a:srgbClr val="6E747A">
                        <a:alpha val="43000"/>
                      </a:srgbClr>
                    </a:outerShdw>
                  </a:effectLst>
                </a:rPr>
                <a:t>运动</a:t>
              </a:r>
            </a:p>
            <a:p>
              <a:pPr algn="ctr">
                <a:lnSpc>
                  <a:spcPct val="130000"/>
                </a:lnSpc>
              </a:pPr>
              <a:r>
                <a:rPr lang="zh-CN" altLang="en-US" sz="2400" b="1" dirty="0">
                  <a:solidFill>
                    <a:schemeClr val="accent1"/>
                  </a:solidFill>
                  <a:effectLst>
                    <a:outerShdw blurRad="38100" dist="25400" dir="5400000" algn="ctr" rotWithShape="0">
                      <a:srgbClr val="6E747A">
                        <a:alpha val="43000"/>
                      </a:srgbClr>
                    </a:outerShdw>
                  </a:effectLst>
                </a:rPr>
                <a:t>“翻翻书”</a:t>
              </a:r>
            </a:p>
          </p:txBody>
        </p:sp>
      </p:grpSp>
      <p:sp>
        <p:nvSpPr>
          <p:cNvPr id="56" name="矩形: 圆角 55"/>
          <p:cNvSpPr/>
          <p:nvPr>
            <p:custDataLst>
              <p:tags r:id="rId2"/>
            </p:custDataLst>
          </p:nvPr>
        </p:nvSpPr>
        <p:spPr>
          <a:xfrm>
            <a:off x="4509770" y="1318260"/>
            <a:ext cx="1701800" cy="1209040"/>
          </a:xfrm>
          <a:prstGeom prst="roundRect">
            <a:avLst/>
          </a:prstGeom>
          <a:gradFill flip="none" rotWithShape="1">
            <a:gsLst>
              <a:gs pos="100000">
                <a:srgbClr val="0D40E9"/>
              </a:gs>
              <a:gs pos="0">
                <a:srgbClr val="4785FE"/>
              </a:gs>
            </a:gsLst>
            <a:lin ang="189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tIns="21600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endParaRPr lang="en-US" altLang="zh-CN" sz="1600" kern="0" dirty="0">
              <a:solidFill>
                <a:schemeClr val="bg1"/>
              </a:solidFill>
              <a:latin typeface="思源黑体 CN Bold" panose="020B0800000000000000" pitchFamily="34" charset="-122"/>
              <a:ea typeface="思源黑体 CN Bold" panose="020B0800000000000000" pitchFamily="34" charset="-122"/>
            </a:endParaRPr>
          </a:p>
        </p:txBody>
      </p:sp>
      <p:sp>
        <p:nvSpPr>
          <p:cNvPr id="54" name="矩形: 圆角 53"/>
          <p:cNvSpPr/>
          <p:nvPr>
            <p:custDataLst>
              <p:tags r:id="rId3"/>
            </p:custDataLst>
          </p:nvPr>
        </p:nvSpPr>
        <p:spPr>
          <a:xfrm>
            <a:off x="4509770" y="3234690"/>
            <a:ext cx="1701800" cy="1209040"/>
          </a:xfrm>
          <a:prstGeom prst="roundRect">
            <a:avLst/>
          </a:prstGeom>
          <a:gradFill flip="none" rotWithShape="1">
            <a:gsLst>
              <a:gs pos="0">
                <a:srgbClr val="12AFFF"/>
              </a:gs>
              <a:gs pos="100000">
                <a:srgbClr val="4785FE"/>
              </a:gs>
            </a:gsLst>
            <a:lin ang="189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tIns="21600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endParaRPr lang="en-US" altLang="zh-CN" sz="2400" kern="0" dirty="0">
              <a:solidFill>
                <a:schemeClr val="bg1"/>
              </a:solidFill>
              <a:latin typeface="思源黑体 CN Bold" panose="020B0800000000000000" pitchFamily="34" charset="-122"/>
              <a:ea typeface="思源黑体 CN Bold" panose="020B0800000000000000" pitchFamily="34" charset="-122"/>
            </a:endParaRPr>
          </a:p>
        </p:txBody>
      </p:sp>
      <p:grpSp>
        <p:nvGrpSpPr>
          <p:cNvPr id="11" name="组合 10"/>
          <p:cNvGrpSpPr/>
          <p:nvPr>
            <p:custDataLst>
              <p:tags r:id="rId4"/>
            </p:custDataLst>
          </p:nvPr>
        </p:nvGrpSpPr>
        <p:grpSpPr>
          <a:xfrm>
            <a:off x="4435475" y="5165725"/>
            <a:ext cx="1762760" cy="1209040"/>
            <a:chOff x="4887715" y="2818356"/>
            <a:chExt cx="1761904" cy="1550504"/>
          </a:xfrm>
        </p:grpSpPr>
        <p:sp>
          <p:nvSpPr>
            <p:cNvPr id="52" name="矩形: 圆角 51"/>
            <p:cNvSpPr/>
            <p:nvPr>
              <p:custDataLst>
                <p:tags r:id="rId30"/>
              </p:custDataLst>
            </p:nvPr>
          </p:nvSpPr>
          <p:spPr>
            <a:xfrm>
              <a:off x="4948040" y="2818356"/>
              <a:ext cx="1701579" cy="1550504"/>
            </a:xfrm>
            <a:prstGeom prst="roundRect">
              <a:avLst/>
            </a:prstGeom>
            <a:gradFill flip="none" rotWithShape="1">
              <a:gsLst>
                <a:gs pos="100000">
                  <a:srgbClr val="0D40E9"/>
                </a:gs>
                <a:gs pos="0">
                  <a:srgbClr val="4785FE"/>
                </a:gs>
              </a:gsLst>
              <a:lin ang="189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tIns="216000" bIns="0"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30000"/>
                </a:lnSpc>
              </a:pPr>
              <a:endParaRPr lang="zh-CN" altLang="en-US" sz="2400" kern="0" dirty="0">
                <a:solidFill>
                  <a:schemeClr val="bg1"/>
                </a:solidFill>
                <a:latin typeface="思源黑体 CN Bold" panose="020B0800000000000000" pitchFamily="34" charset="-122"/>
                <a:ea typeface="思源黑体 CN Bold" panose="020B0800000000000000" pitchFamily="34" charset="-122"/>
              </a:endParaRPr>
            </a:p>
          </p:txBody>
        </p:sp>
        <p:sp>
          <p:nvSpPr>
            <p:cNvPr id="53" name="文本框 36"/>
            <p:cNvSpPr txBox="1"/>
            <p:nvPr>
              <p:custDataLst>
                <p:tags r:id="rId31"/>
              </p:custDataLst>
            </p:nvPr>
          </p:nvSpPr>
          <p:spPr>
            <a:xfrm>
              <a:off x="4887715" y="3231131"/>
              <a:ext cx="1588770" cy="590397"/>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kumimoji="0" lang="zh-CN" altLang="en-US" sz="2400" i="0" u="none" strike="noStrike" kern="0" cap="none" spc="0" normalizeH="0" baseline="0" dirty="0">
                  <a:solidFill>
                    <a:schemeClr val="bg1"/>
                  </a:solidFill>
                  <a:latin typeface="思源黑体 CN Bold" panose="020B0800000000000000" pitchFamily="34" charset="-122"/>
                  <a:ea typeface="思源黑体 CN Bold" panose="020B0800000000000000" pitchFamily="34" charset="-122"/>
                </a:rPr>
                <a:t>技术支撑</a:t>
              </a:r>
              <a:endParaRPr kumimoji="0" lang="zh-CN" altLang="en-US" sz="2400" b="1" i="0" u="none" strike="noStrike" kern="1200" cap="none" spc="0" normalizeH="0" baseline="0" noProof="0" dirty="0">
                <a:ln>
                  <a:noFill/>
                </a:ln>
                <a:gradFill>
                  <a:gsLst>
                    <a:gs pos="97701">
                      <a:srgbClr val="FFFDF9"/>
                    </a:gs>
                    <a:gs pos="59195">
                      <a:srgbClr val="A4C0E6"/>
                    </a:gs>
                    <a:gs pos="0">
                      <a:srgbClr val="A4C0E6"/>
                    </a:gs>
                    <a:gs pos="31000">
                      <a:srgbClr val="FFFDF9"/>
                    </a:gs>
                  </a:gsLst>
                  <a:lin ang="10800000" scaled="1"/>
                </a:gradFill>
                <a:effectLst>
                  <a:outerShdw blurRad="76200" dist="101600" dir="2700000" algn="t" rotWithShape="0">
                    <a:srgbClr val="0009B9"/>
                  </a:outerShdw>
                </a:effectLst>
                <a:uLnTx/>
                <a:uFillTx/>
                <a:latin typeface="Aa巴洛克" panose="00020600040101010101" pitchFamily="18" charset="-122"/>
                <a:ea typeface="Aa巴洛克" panose="00020600040101010101" pitchFamily="18" charset="-122"/>
              </a:endParaRPr>
            </a:p>
          </p:txBody>
        </p:sp>
      </p:grpSp>
      <p:grpSp>
        <p:nvGrpSpPr>
          <p:cNvPr id="12" name="组合 11"/>
          <p:cNvGrpSpPr/>
          <p:nvPr/>
        </p:nvGrpSpPr>
        <p:grpSpPr>
          <a:xfrm>
            <a:off x="2472401" y="1925801"/>
            <a:ext cx="1844019" cy="3827607"/>
            <a:chOff x="1938272" y="1693998"/>
            <a:chExt cx="2830649" cy="3827607"/>
          </a:xfrm>
        </p:grpSpPr>
        <p:sp>
          <p:nvSpPr>
            <p:cNvPr id="49" name="任意多边形: 形状 48"/>
            <p:cNvSpPr/>
            <p:nvPr/>
          </p:nvSpPr>
          <p:spPr>
            <a:xfrm>
              <a:off x="1938272" y="1693998"/>
              <a:ext cx="2830649" cy="1906338"/>
            </a:xfrm>
            <a:custGeom>
              <a:avLst/>
              <a:gdLst>
                <a:gd name="connsiteX0" fmla="*/ 0 w 3017520"/>
                <a:gd name="connsiteY0" fmla="*/ 1901952 h 1901952"/>
                <a:gd name="connsiteX1" fmla="*/ 1271016 w 3017520"/>
                <a:gd name="connsiteY1" fmla="*/ 1563624 h 1901952"/>
                <a:gd name="connsiteX2" fmla="*/ 1517904 w 3017520"/>
                <a:gd name="connsiteY2" fmla="*/ 356616 h 1901952"/>
                <a:gd name="connsiteX3" fmla="*/ 1847088 w 3017520"/>
                <a:gd name="connsiteY3" fmla="*/ 64008 h 1901952"/>
                <a:gd name="connsiteX4" fmla="*/ 3017520 w 3017520"/>
                <a:gd name="connsiteY4" fmla="*/ 0 h 1901952"/>
                <a:gd name="connsiteX0-1" fmla="*/ 0 w 3017520"/>
                <a:gd name="connsiteY0-2" fmla="*/ 1901952 h 1901952"/>
                <a:gd name="connsiteX1-3" fmla="*/ 1271016 w 3017520"/>
                <a:gd name="connsiteY1-4" fmla="*/ 1563624 h 1901952"/>
                <a:gd name="connsiteX2-5" fmla="*/ 1517904 w 3017520"/>
                <a:gd name="connsiteY2-6" fmla="*/ 356616 h 1901952"/>
                <a:gd name="connsiteX3-7" fmla="*/ 1847088 w 3017520"/>
                <a:gd name="connsiteY3-8" fmla="*/ 64008 h 1901952"/>
                <a:gd name="connsiteX4-9" fmla="*/ 3017520 w 3017520"/>
                <a:gd name="connsiteY4-10" fmla="*/ 0 h 1901952"/>
                <a:gd name="connsiteX0-11" fmla="*/ 0 w 3017520"/>
                <a:gd name="connsiteY0-12" fmla="*/ 1901952 h 1901952"/>
                <a:gd name="connsiteX1-13" fmla="*/ 1271016 w 3017520"/>
                <a:gd name="connsiteY1-14" fmla="*/ 1563624 h 1901952"/>
                <a:gd name="connsiteX2-15" fmla="*/ 1535266 w 3017520"/>
                <a:gd name="connsiteY2-16" fmla="*/ 414490 h 1901952"/>
                <a:gd name="connsiteX3-17" fmla="*/ 1847088 w 3017520"/>
                <a:gd name="connsiteY3-18" fmla="*/ 64008 h 1901952"/>
                <a:gd name="connsiteX4-19" fmla="*/ 3017520 w 3017520"/>
                <a:gd name="connsiteY4-20" fmla="*/ 0 h 1901952"/>
                <a:gd name="connsiteX0-21" fmla="*/ 0 w 3017520"/>
                <a:gd name="connsiteY0-22" fmla="*/ 1901952 h 1901952"/>
                <a:gd name="connsiteX1-23" fmla="*/ 1271016 w 3017520"/>
                <a:gd name="connsiteY1-24" fmla="*/ 1563624 h 1901952"/>
                <a:gd name="connsiteX2-25" fmla="*/ 1529478 w 3017520"/>
                <a:gd name="connsiteY2-26" fmla="*/ 472364 h 1901952"/>
                <a:gd name="connsiteX3-27" fmla="*/ 1847088 w 3017520"/>
                <a:gd name="connsiteY3-28" fmla="*/ 64008 h 1901952"/>
                <a:gd name="connsiteX4-29" fmla="*/ 3017520 w 3017520"/>
                <a:gd name="connsiteY4-30" fmla="*/ 0 h 1901952"/>
                <a:gd name="connsiteX0-31" fmla="*/ 0 w 3017520"/>
                <a:gd name="connsiteY0-32" fmla="*/ 1931670 h 1931670"/>
                <a:gd name="connsiteX1-33" fmla="*/ 1271016 w 3017520"/>
                <a:gd name="connsiteY1-34" fmla="*/ 1593342 h 1931670"/>
                <a:gd name="connsiteX2-35" fmla="*/ 1529478 w 3017520"/>
                <a:gd name="connsiteY2-36" fmla="*/ 502082 h 1931670"/>
                <a:gd name="connsiteX3-37" fmla="*/ 1928110 w 3017520"/>
                <a:gd name="connsiteY3-38" fmla="*/ 30065 h 1931670"/>
                <a:gd name="connsiteX4-39" fmla="*/ 3017520 w 3017520"/>
                <a:gd name="connsiteY4-40" fmla="*/ 29718 h 1931670"/>
                <a:gd name="connsiteX0-41" fmla="*/ 0 w 3017520"/>
                <a:gd name="connsiteY0-42" fmla="*/ 1901952 h 1901952"/>
                <a:gd name="connsiteX1-43" fmla="*/ 1271016 w 3017520"/>
                <a:gd name="connsiteY1-44" fmla="*/ 1563624 h 1901952"/>
                <a:gd name="connsiteX2-45" fmla="*/ 1529478 w 3017520"/>
                <a:gd name="connsiteY2-46" fmla="*/ 472364 h 1901952"/>
                <a:gd name="connsiteX3-47" fmla="*/ 3017520 w 3017520"/>
                <a:gd name="connsiteY3-48" fmla="*/ 0 h 1901952"/>
                <a:gd name="connsiteX0-49" fmla="*/ 0 w 3017520"/>
                <a:gd name="connsiteY0-50" fmla="*/ 1906250 h 1906250"/>
                <a:gd name="connsiteX1-51" fmla="*/ 1271016 w 3017520"/>
                <a:gd name="connsiteY1-52" fmla="*/ 1567922 h 1906250"/>
                <a:gd name="connsiteX2-53" fmla="*/ 1529478 w 3017520"/>
                <a:gd name="connsiteY2-54" fmla="*/ 476662 h 1906250"/>
                <a:gd name="connsiteX3-55" fmla="*/ 3017520 w 3017520"/>
                <a:gd name="connsiteY3-56" fmla="*/ 4298 h 1906250"/>
                <a:gd name="connsiteX0-57" fmla="*/ 0 w 3017520"/>
                <a:gd name="connsiteY0-58" fmla="*/ 1901952 h 1901952"/>
                <a:gd name="connsiteX1-59" fmla="*/ 1271016 w 3017520"/>
                <a:gd name="connsiteY1-60" fmla="*/ 1563624 h 1901952"/>
                <a:gd name="connsiteX2-61" fmla="*/ 3017520 w 3017520"/>
                <a:gd name="connsiteY2-62" fmla="*/ 0 h 1901952"/>
                <a:gd name="connsiteX0-63" fmla="*/ 0 w 3017520"/>
                <a:gd name="connsiteY0-64" fmla="*/ 1901952 h 1901952"/>
                <a:gd name="connsiteX1-65" fmla="*/ 1271016 w 3017520"/>
                <a:gd name="connsiteY1-66" fmla="*/ 1563624 h 1901952"/>
                <a:gd name="connsiteX2-67" fmla="*/ 3017520 w 3017520"/>
                <a:gd name="connsiteY2-68" fmla="*/ 0 h 1901952"/>
                <a:gd name="connsiteX0-69" fmla="*/ 0 w 3017520"/>
                <a:gd name="connsiteY0-70" fmla="*/ 1901952 h 1901952"/>
                <a:gd name="connsiteX1-71" fmla="*/ 1271016 w 3017520"/>
                <a:gd name="connsiteY1-72" fmla="*/ 1563624 h 1901952"/>
                <a:gd name="connsiteX2-73" fmla="*/ 3017520 w 3017520"/>
                <a:gd name="connsiteY2-74" fmla="*/ 0 h 1901952"/>
                <a:gd name="connsiteX0-75" fmla="*/ 0 w 3017520"/>
                <a:gd name="connsiteY0-76" fmla="*/ 1901952 h 1901952"/>
                <a:gd name="connsiteX1-77" fmla="*/ 1369400 w 3017520"/>
                <a:gd name="connsiteY1-78" fmla="*/ 1575199 h 1901952"/>
                <a:gd name="connsiteX2-79" fmla="*/ 3017520 w 3017520"/>
                <a:gd name="connsiteY2-80" fmla="*/ 0 h 1901952"/>
                <a:gd name="connsiteX0-81" fmla="*/ 0 w 3017520"/>
                <a:gd name="connsiteY0-82" fmla="*/ 1901952 h 1901952"/>
                <a:gd name="connsiteX1-83" fmla="*/ 1369400 w 3017520"/>
                <a:gd name="connsiteY1-84" fmla="*/ 1575199 h 1901952"/>
                <a:gd name="connsiteX2-85" fmla="*/ 3017520 w 3017520"/>
                <a:gd name="connsiteY2-86" fmla="*/ 0 h 1901952"/>
                <a:gd name="connsiteX0-87" fmla="*/ 0 w 3017520"/>
                <a:gd name="connsiteY0-88" fmla="*/ 1901952 h 1901952"/>
                <a:gd name="connsiteX1-89" fmla="*/ 1369400 w 3017520"/>
                <a:gd name="connsiteY1-90" fmla="*/ 1424728 h 1901952"/>
                <a:gd name="connsiteX2-91" fmla="*/ 3017520 w 3017520"/>
                <a:gd name="connsiteY2-92" fmla="*/ 0 h 1901952"/>
                <a:gd name="connsiteX0-93" fmla="*/ 0 w 3017520"/>
                <a:gd name="connsiteY0-94" fmla="*/ 1901952 h 1901952"/>
                <a:gd name="connsiteX1-95" fmla="*/ 1369400 w 3017520"/>
                <a:gd name="connsiteY1-96" fmla="*/ 1424728 h 1901952"/>
                <a:gd name="connsiteX2-97" fmla="*/ 3017520 w 3017520"/>
                <a:gd name="connsiteY2-98" fmla="*/ 0 h 1901952"/>
                <a:gd name="connsiteX0-99" fmla="*/ 0 w 3017520"/>
                <a:gd name="connsiteY0-100" fmla="*/ 1907801 h 1907801"/>
                <a:gd name="connsiteX1-101" fmla="*/ 1369400 w 3017520"/>
                <a:gd name="connsiteY1-102" fmla="*/ 1430577 h 1907801"/>
                <a:gd name="connsiteX2-103" fmla="*/ 3017520 w 3017520"/>
                <a:gd name="connsiteY2-104" fmla="*/ 5849 h 1907801"/>
                <a:gd name="connsiteX0-105" fmla="*/ 0 w 3017520"/>
                <a:gd name="connsiteY0-106" fmla="*/ 1907857 h 1907857"/>
                <a:gd name="connsiteX1-107" fmla="*/ 1369400 w 3017520"/>
                <a:gd name="connsiteY1-108" fmla="*/ 1430633 h 1907857"/>
                <a:gd name="connsiteX2-109" fmla="*/ 3017520 w 3017520"/>
                <a:gd name="connsiteY2-110" fmla="*/ 5905 h 1907857"/>
                <a:gd name="connsiteX0-111" fmla="*/ 0 w 3017520"/>
                <a:gd name="connsiteY0-112" fmla="*/ 1907857 h 1911089"/>
                <a:gd name="connsiteX1-113" fmla="*/ 1369400 w 3017520"/>
                <a:gd name="connsiteY1-114" fmla="*/ 1430633 h 1911089"/>
                <a:gd name="connsiteX2-115" fmla="*/ 3017520 w 3017520"/>
                <a:gd name="connsiteY2-116" fmla="*/ 5905 h 1911089"/>
                <a:gd name="connsiteX0-117" fmla="*/ 0 w 3017520"/>
                <a:gd name="connsiteY0-118" fmla="*/ 1902129 h 1905361"/>
                <a:gd name="connsiteX1-119" fmla="*/ 1369400 w 3017520"/>
                <a:gd name="connsiteY1-120" fmla="*/ 1424905 h 1905361"/>
                <a:gd name="connsiteX2-121" fmla="*/ 3017520 w 3017520"/>
                <a:gd name="connsiteY2-122" fmla="*/ 177 h 1905361"/>
                <a:gd name="connsiteX0-123" fmla="*/ 0 w 3017520"/>
                <a:gd name="connsiteY0-124" fmla="*/ 1902134 h 1906338"/>
                <a:gd name="connsiteX1-125" fmla="*/ 1369400 w 3017520"/>
                <a:gd name="connsiteY1-126" fmla="*/ 1424910 h 1906338"/>
                <a:gd name="connsiteX2-127" fmla="*/ 3017520 w 3017520"/>
                <a:gd name="connsiteY2-128" fmla="*/ 182 h 1906338"/>
                <a:gd name="connsiteX0-129" fmla="*/ 0 w 3017520"/>
                <a:gd name="connsiteY0-130" fmla="*/ 1902134 h 1906338"/>
                <a:gd name="connsiteX1-131" fmla="*/ 1369400 w 3017520"/>
                <a:gd name="connsiteY1-132" fmla="*/ 1424910 h 1906338"/>
                <a:gd name="connsiteX2-133" fmla="*/ 3017520 w 3017520"/>
                <a:gd name="connsiteY2-134" fmla="*/ 182 h 1906338"/>
                <a:gd name="connsiteX0-135" fmla="*/ 0 w 3017520"/>
                <a:gd name="connsiteY0-136" fmla="*/ 1902134 h 1906338"/>
                <a:gd name="connsiteX1-137" fmla="*/ 1369400 w 3017520"/>
                <a:gd name="connsiteY1-138" fmla="*/ 1424910 h 1906338"/>
                <a:gd name="connsiteX2-139" fmla="*/ 3017520 w 3017520"/>
                <a:gd name="connsiteY2-140" fmla="*/ 182 h 1906338"/>
              </a:gdLst>
              <a:ahLst/>
              <a:cxnLst>
                <a:cxn ang="0">
                  <a:pos x="connsiteX0-1" y="connsiteY0-2"/>
                </a:cxn>
                <a:cxn ang="0">
                  <a:pos x="connsiteX1-3" y="connsiteY1-4"/>
                </a:cxn>
                <a:cxn ang="0">
                  <a:pos x="connsiteX2-5" y="connsiteY2-6"/>
                </a:cxn>
              </a:cxnLst>
              <a:rect l="l" t="t" r="r" b="b"/>
              <a:pathLst>
                <a:path w="3017520" h="1906338">
                  <a:moveTo>
                    <a:pt x="0" y="1902134"/>
                  </a:moveTo>
                  <a:cubicBezTo>
                    <a:pt x="514803" y="1925408"/>
                    <a:pt x="953291" y="1863436"/>
                    <a:pt x="1369400" y="1424910"/>
                  </a:cubicBezTo>
                  <a:cubicBezTo>
                    <a:pt x="1785509" y="986384"/>
                    <a:pt x="1947609" y="-15516"/>
                    <a:pt x="3017520" y="182"/>
                  </a:cubicBezTo>
                </a:path>
              </a:pathLst>
            </a:custGeom>
            <a:noFill/>
            <a:ln w="6350">
              <a:solidFill>
                <a:srgbClr val="4785FE"/>
              </a:solidFill>
              <a:tail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任意多边形: 形状 49"/>
            <p:cNvSpPr/>
            <p:nvPr/>
          </p:nvSpPr>
          <p:spPr>
            <a:xfrm flipV="1">
              <a:off x="1938272" y="3615267"/>
              <a:ext cx="2830649" cy="1906338"/>
            </a:xfrm>
            <a:custGeom>
              <a:avLst/>
              <a:gdLst>
                <a:gd name="connsiteX0" fmla="*/ 0 w 3017520"/>
                <a:gd name="connsiteY0" fmla="*/ 1901952 h 1901952"/>
                <a:gd name="connsiteX1" fmla="*/ 1271016 w 3017520"/>
                <a:gd name="connsiteY1" fmla="*/ 1563624 h 1901952"/>
                <a:gd name="connsiteX2" fmla="*/ 1517904 w 3017520"/>
                <a:gd name="connsiteY2" fmla="*/ 356616 h 1901952"/>
                <a:gd name="connsiteX3" fmla="*/ 1847088 w 3017520"/>
                <a:gd name="connsiteY3" fmla="*/ 64008 h 1901952"/>
                <a:gd name="connsiteX4" fmla="*/ 3017520 w 3017520"/>
                <a:gd name="connsiteY4" fmla="*/ 0 h 1901952"/>
                <a:gd name="connsiteX0-1" fmla="*/ 0 w 3017520"/>
                <a:gd name="connsiteY0-2" fmla="*/ 1901952 h 1901952"/>
                <a:gd name="connsiteX1-3" fmla="*/ 1271016 w 3017520"/>
                <a:gd name="connsiteY1-4" fmla="*/ 1563624 h 1901952"/>
                <a:gd name="connsiteX2-5" fmla="*/ 1517904 w 3017520"/>
                <a:gd name="connsiteY2-6" fmla="*/ 356616 h 1901952"/>
                <a:gd name="connsiteX3-7" fmla="*/ 1847088 w 3017520"/>
                <a:gd name="connsiteY3-8" fmla="*/ 64008 h 1901952"/>
                <a:gd name="connsiteX4-9" fmla="*/ 3017520 w 3017520"/>
                <a:gd name="connsiteY4-10" fmla="*/ 0 h 1901952"/>
                <a:gd name="connsiteX0-11" fmla="*/ 0 w 3017520"/>
                <a:gd name="connsiteY0-12" fmla="*/ 1901952 h 1901952"/>
                <a:gd name="connsiteX1-13" fmla="*/ 1271016 w 3017520"/>
                <a:gd name="connsiteY1-14" fmla="*/ 1563624 h 1901952"/>
                <a:gd name="connsiteX2-15" fmla="*/ 1535266 w 3017520"/>
                <a:gd name="connsiteY2-16" fmla="*/ 414490 h 1901952"/>
                <a:gd name="connsiteX3-17" fmla="*/ 1847088 w 3017520"/>
                <a:gd name="connsiteY3-18" fmla="*/ 64008 h 1901952"/>
                <a:gd name="connsiteX4-19" fmla="*/ 3017520 w 3017520"/>
                <a:gd name="connsiteY4-20" fmla="*/ 0 h 1901952"/>
                <a:gd name="connsiteX0-21" fmla="*/ 0 w 3017520"/>
                <a:gd name="connsiteY0-22" fmla="*/ 1901952 h 1901952"/>
                <a:gd name="connsiteX1-23" fmla="*/ 1271016 w 3017520"/>
                <a:gd name="connsiteY1-24" fmla="*/ 1563624 h 1901952"/>
                <a:gd name="connsiteX2-25" fmla="*/ 1529478 w 3017520"/>
                <a:gd name="connsiteY2-26" fmla="*/ 472364 h 1901952"/>
                <a:gd name="connsiteX3-27" fmla="*/ 1847088 w 3017520"/>
                <a:gd name="connsiteY3-28" fmla="*/ 64008 h 1901952"/>
                <a:gd name="connsiteX4-29" fmla="*/ 3017520 w 3017520"/>
                <a:gd name="connsiteY4-30" fmla="*/ 0 h 1901952"/>
                <a:gd name="connsiteX0-31" fmla="*/ 0 w 3017520"/>
                <a:gd name="connsiteY0-32" fmla="*/ 1931670 h 1931670"/>
                <a:gd name="connsiteX1-33" fmla="*/ 1271016 w 3017520"/>
                <a:gd name="connsiteY1-34" fmla="*/ 1593342 h 1931670"/>
                <a:gd name="connsiteX2-35" fmla="*/ 1529478 w 3017520"/>
                <a:gd name="connsiteY2-36" fmla="*/ 502082 h 1931670"/>
                <a:gd name="connsiteX3-37" fmla="*/ 1928110 w 3017520"/>
                <a:gd name="connsiteY3-38" fmla="*/ 30065 h 1931670"/>
                <a:gd name="connsiteX4-39" fmla="*/ 3017520 w 3017520"/>
                <a:gd name="connsiteY4-40" fmla="*/ 29718 h 1931670"/>
                <a:gd name="connsiteX0-41" fmla="*/ 0 w 3017520"/>
                <a:gd name="connsiteY0-42" fmla="*/ 1901952 h 1901952"/>
                <a:gd name="connsiteX1-43" fmla="*/ 1271016 w 3017520"/>
                <a:gd name="connsiteY1-44" fmla="*/ 1563624 h 1901952"/>
                <a:gd name="connsiteX2-45" fmla="*/ 1529478 w 3017520"/>
                <a:gd name="connsiteY2-46" fmla="*/ 472364 h 1901952"/>
                <a:gd name="connsiteX3-47" fmla="*/ 3017520 w 3017520"/>
                <a:gd name="connsiteY3-48" fmla="*/ 0 h 1901952"/>
                <a:gd name="connsiteX0-49" fmla="*/ 0 w 3017520"/>
                <a:gd name="connsiteY0-50" fmla="*/ 1906250 h 1906250"/>
                <a:gd name="connsiteX1-51" fmla="*/ 1271016 w 3017520"/>
                <a:gd name="connsiteY1-52" fmla="*/ 1567922 h 1906250"/>
                <a:gd name="connsiteX2-53" fmla="*/ 1529478 w 3017520"/>
                <a:gd name="connsiteY2-54" fmla="*/ 476662 h 1906250"/>
                <a:gd name="connsiteX3-55" fmla="*/ 3017520 w 3017520"/>
                <a:gd name="connsiteY3-56" fmla="*/ 4298 h 1906250"/>
                <a:gd name="connsiteX0-57" fmla="*/ 0 w 3017520"/>
                <a:gd name="connsiteY0-58" fmla="*/ 1901952 h 1901952"/>
                <a:gd name="connsiteX1-59" fmla="*/ 1271016 w 3017520"/>
                <a:gd name="connsiteY1-60" fmla="*/ 1563624 h 1901952"/>
                <a:gd name="connsiteX2-61" fmla="*/ 3017520 w 3017520"/>
                <a:gd name="connsiteY2-62" fmla="*/ 0 h 1901952"/>
                <a:gd name="connsiteX0-63" fmla="*/ 0 w 3017520"/>
                <a:gd name="connsiteY0-64" fmla="*/ 1901952 h 1901952"/>
                <a:gd name="connsiteX1-65" fmla="*/ 1271016 w 3017520"/>
                <a:gd name="connsiteY1-66" fmla="*/ 1563624 h 1901952"/>
                <a:gd name="connsiteX2-67" fmla="*/ 3017520 w 3017520"/>
                <a:gd name="connsiteY2-68" fmla="*/ 0 h 1901952"/>
                <a:gd name="connsiteX0-69" fmla="*/ 0 w 3017520"/>
                <a:gd name="connsiteY0-70" fmla="*/ 1901952 h 1901952"/>
                <a:gd name="connsiteX1-71" fmla="*/ 1271016 w 3017520"/>
                <a:gd name="connsiteY1-72" fmla="*/ 1563624 h 1901952"/>
                <a:gd name="connsiteX2-73" fmla="*/ 3017520 w 3017520"/>
                <a:gd name="connsiteY2-74" fmla="*/ 0 h 1901952"/>
                <a:gd name="connsiteX0-75" fmla="*/ 0 w 3017520"/>
                <a:gd name="connsiteY0-76" fmla="*/ 1901952 h 1901952"/>
                <a:gd name="connsiteX1-77" fmla="*/ 1369400 w 3017520"/>
                <a:gd name="connsiteY1-78" fmla="*/ 1575199 h 1901952"/>
                <a:gd name="connsiteX2-79" fmla="*/ 3017520 w 3017520"/>
                <a:gd name="connsiteY2-80" fmla="*/ 0 h 1901952"/>
                <a:gd name="connsiteX0-81" fmla="*/ 0 w 3017520"/>
                <a:gd name="connsiteY0-82" fmla="*/ 1901952 h 1901952"/>
                <a:gd name="connsiteX1-83" fmla="*/ 1369400 w 3017520"/>
                <a:gd name="connsiteY1-84" fmla="*/ 1575199 h 1901952"/>
                <a:gd name="connsiteX2-85" fmla="*/ 3017520 w 3017520"/>
                <a:gd name="connsiteY2-86" fmla="*/ 0 h 1901952"/>
                <a:gd name="connsiteX0-87" fmla="*/ 0 w 3017520"/>
                <a:gd name="connsiteY0-88" fmla="*/ 1901952 h 1901952"/>
                <a:gd name="connsiteX1-89" fmla="*/ 1369400 w 3017520"/>
                <a:gd name="connsiteY1-90" fmla="*/ 1424728 h 1901952"/>
                <a:gd name="connsiteX2-91" fmla="*/ 3017520 w 3017520"/>
                <a:gd name="connsiteY2-92" fmla="*/ 0 h 1901952"/>
                <a:gd name="connsiteX0-93" fmla="*/ 0 w 3017520"/>
                <a:gd name="connsiteY0-94" fmla="*/ 1901952 h 1901952"/>
                <a:gd name="connsiteX1-95" fmla="*/ 1369400 w 3017520"/>
                <a:gd name="connsiteY1-96" fmla="*/ 1424728 h 1901952"/>
                <a:gd name="connsiteX2-97" fmla="*/ 3017520 w 3017520"/>
                <a:gd name="connsiteY2-98" fmla="*/ 0 h 1901952"/>
                <a:gd name="connsiteX0-99" fmla="*/ 0 w 3017520"/>
                <a:gd name="connsiteY0-100" fmla="*/ 1907801 h 1907801"/>
                <a:gd name="connsiteX1-101" fmla="*/ 1369400 w 3017520"/>
                <a:gd name="connsiteY1-102" fmla="*/ 1430577 h 1907801"/>
                <a:gd name="connsiteX2-103" fmla="*/ 3017520 w 3017520"/>
                <a:gd name="connsiteY2-104" fmla="*/ 5849 h 1907801"/>
                <a:gd name="connsiteX0-105" fmla="*/ 0 w 3017520"/>
                <a:gd name="connsiteY0-106" fmla="*/ 1907857 h 1907857"/>
                <a:gd name="connsiteX1-107" fmla="*/ 1369400 w 3017520"/>
                <a:gd name="connsiteY1-108" fmla="*/ 1430633 h 1907857"/>
                <a:gd name="connsiteX2-109" fmla="*/ 3017520 w 3017520"/>
                <a:gd name="connsiteY2-110" fmla="*/ 5905 h 1907857"/>
                <a:gd name="connsiteX0-111" fmla="*/ 0 w 3017520"/>
                <a:gd name="connsiteY0-112" fmla="*/ 1907857 h 1911089"/>
                <a:gd name="connsiteX1-113" fmla="*/ 1369400 w 3017520"/>
                <a:gd name="connsiteY1-114" fmla="*/ 1430633 h 1911089"/>
                <a:gd name="connsiteX2-115" fmla="*/ 3017520 w 3017520"/>
                <a:gd name="connsiteY2-116" fmla="*/ 5905 h 1911089"/>
                <a:gd name="connsiteX0-117" fmla="*/ 0 w 3017520"/>
                <a:gd name="connsiteY0-118" fmla="*/ 1902129 h 1905361"/>
                <a:gd name="connsiteX1-119" fmla="*/ 1369400 w 3017520"/>
                <a:gd name="connsiteY1-120" fmla="*/ 1424905 h 1905361"/>
                <a:gd name="connsiteX2-121" fmla="*/ 3017520 w 3017520"/>
                <a:gd name="connsiteY2-122" fmla="*/ 177 h 1905361"/>
                <a:gd name="connsiteX0-123" fmla="*/ 0 w 3017520"/>
                <a:gd name="connsiteY0-124" fmla="*/ 1902134 h 1906338"/>
                <a:gd name="connsiteX1-125" fmla="*/ 1369400 w 3017520"/>
                <a:gd name="connsiteY1-126" fmla="*/ 1424910 h 1906338"/>
                <a:gd name="connsiteX2-127" fmla="*/ 3017520 w 3017520"/>
                <a:gd name="connsiteY2-128" fmla="*/ 182 h 1906338"/>
                <a:gd name="connsiteX0-129" fmla="*/ 0 w 3017520"/>
                <a:gd name="connsiteY0-130" fmla="*/ 1902134 h 1906338"/>
                <a:gd name="connsiteX1-131" fmla="*/ 1369400 w 3017520"/>
                <a:gd name="connsiteY1-132" fmla="*/ 1424910 h 1906338"/>
                <a:gd name="connsiteX2-133" fmla="*/ 3017520 w 3017520"/>
                <a:gd name="connsiteY2-134" fmla="*/ 182 h 1906338"/>
                <a:gd name="connsiteX0-135" fmla="*/ 0 w 3017520"/>
                <a:gd name="connsiteY0-136" fmla="*/ 1902134 h 1906338"/>
                <a:gd name="connsiteX1-137" fmla="*/ 1369400 w 3017520"/>
                <a:gd name="connsiteY1-138" fmla="*/ 1424910 h 1906338"/>
                <a:gd name="connsiteX2-139" fmla="*/ 3017520 w 3017520"/>
                <a:gd name="connsiteY2-140" fmla="*/ 182 h 1906338"/>
              </a:gdLst>
              <a:ahLst/>
              <a:cxnLst>
                <a:cxn ang="0">
                  <a:pos x="connsiteX0-1" y="connsiteY0-2"/>
                </a:cxn>
                <a:cxn ang="0">
                  <a:pos x="connsiteX1-3" y="connsiteY1-4"/>
                </a:cxn>
                <a:cxn ang="0">
                  <a:pos x="connsiteX2-5" y="connsiteY2-6"/>
                </a:cxn>
              </a:cxnLst>
              <a:rect l="l" t="t" r="r" b="b"/>
              <a:pathLst>
                <a:path w="3017520" h="1906338">
                  <a:moveTo>
                    <a:pt x="0" y="1902134"/>
                  </a:moveTo>
                  <a:cubicBezTo>
                    <a:pt x="514803" y="1925408"/>
                    <a:pt x="953291" y="1863436"/>
                    <a:pt x="1369400" y="1424910"/>
                  </a:cubicBezTo>
                  <a:cubicBezTo>
                    <a:pt x="1785509" y="986384"/>
                    <a:pt x="1947609" y="-15516"/>
                    <a:pt x="3017520" y="182"/>
                  </a:cubicBezTo>
                </a:path>
              </a:pathLst>
            </a:custGeom>
            <a:noFill/>
            <a:ln w="6350">
              <a:solidFill>
                <a:srgbClr val="4785FE"/>
              </a:solidFill>
              <a:tailEnd type="ova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51" name="直接连接符 50"/>
            <p:cNvCxnSpPr/>
            <p:nvPr/>
          </p:nvCxnSpPr>
          <p:spPr>
            <a:xfrm flipV="1">
              <a:off x="1938272" y="3605699"/>
              <a:ext cx="2830649" cy="4204"/>
            </a:xfrm>
            <a:prstGeom prst="line">
              <a:avLst/>
            </a:prstGeom>
            <a:ln w="6350">
              <a:solidFill>
                <a:srgbClr val="4785FE"/>
              </a:solidFill>
              <a:tailEnd type="ova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custDataLst>
              <p:tags r:id="rId5"/>
            </p:custDataLst>
          </p:nvPr>
        </p:nvGrpSpPr>
        <p:grpSpPr>
          <a:xfrm>
            <a:off x="6211088" y="1250840"/>
            <a:ext cx="5443296" cy="1342026"/>
            <a:chOff x="6125972" y="1019037"/>
            <a:chExt cx="5443296" cy="1342026"/>
          </a:xfrm>
        </p:grpSpPr>
        <p:grpSp>
          <p:nvGrpSpPr>
            <p:cNvPr id="38" name="组合 37"/>
            <p:cNvGrpSpPr/>
            <p:nvPr/>
          </p:nvGrpSpPr>
          <p:grpSpPr>
            <a:xfrm flipH="1">
              <a:off x="7179239" y="1019037"/>
              <a:ext cx="4390029" cy="1342026"/>
              <a:chOff x="645423" y="988005"/>
              <a:chExt cx="3643045" cy="1613428"/>
            </a:xfrm>
          </p:grpSpPr>
          <p:grpSp>
            <p:nvGrpSpPr>
              <p:cNvPr id="40" name="组合 39"/>
              <p:cNvGrpSpPr/>
              <p:nvPr/>
            </p:nvGrpSpPr>
            <p:grpSpPr>
              <a:xfrm rot="16200000">
                <a:off x="1660232" y="-26804"/>
                <a:ext cx="1613428" cy="3643045"/>
                <a:chOff x="5947056" y="3119650"/>
                <a:chExt cx="2739961" cy="3108107"/>
              </a:xfrm>
            </p:grpSpPr>
            <p:grpSp>
              <p:nvGrpSpPr>
                <p:cNvPr id="42" name="组合 41"/>
                <p:cNvGrpSpPr/>
                <p:nvPr/>
              </p:nvGrpSpPr>
              <p:grpSpPr>
                <a:xfrm>
                  <a:off x="5947056" y="3119650"/>
                  <a:ext cx="2739961" cy="3108107"/>
                  <a:chOff x="895662" y="1786271"/>
                  <a:chExt cx="2439649" cy="3872014"/>
                </a:xfrm>
              </p:grpSpPr>
              <p:sp>
                <p:nvSpPr>
                  <p:cNvPr id="44" name="矩形 43"/>
                  <p:cNvSpPr/>
                  <p:nvPr>
                    <p:custDataLst>
                      <p:tags r:id="rId26"/>
                    </p:custDataLst>
                  </p:nvPr>
                </p:nvSpPr>
                <p:spPr>
                  <a:xfrm>
                    <a:off x="895662" y="1786271"/>
                    <a:ext cx="2439649" cy="3872014"/>
                  </a:xfrm>
                  <a:prstGeom prst="rect">
                    <a:avLst/>
                  </a:prstGeom>
                  <a:noFill/>
                  <a:ln w="6350">
                    <a:solidFill>
                      <a:srgbClr val="4785FE">
                        <a:alpha val="6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45" name="组合 44"/>
                  <p:cNvGrpSpPr/>
                  <p:nvPr/>
                </p:nvGrpSpPr>
                <p:grpSpPr>
                  <a:xfrm>
                    <a:off x="1020487" y="1882520"/>
                    <a:ext cx="2189996" cy="3667301"/>
                    <a:chOff x="1021936" y="1882520"/>
                    <a:chExt cx="2189996" cy="3667301"/>
                  </a:xfrm>
                </p:grpSpPr>
                <p:sp>
                  <p:nvSpPr>
                    <p:cNvPr id="46" name="矩形: 圆角 45"/>
                    <p:cNvSpPr/>
                    <p:nvPr>
                      <p:custDataLst>
                        <p:tags r:id="rId27"/>
                      </p:custDataLst>
                    </p:nvPr>
                  </p:nvSpPr>
                  <p:spPr>
                    <a:xfrm>
                      <a:off x="1913120" y="1882520"/>
                      <a:ext cx="405516" cy="55657"/>
                    </a:xfrm>
                    <a:prstGeom prst="roundRect">
                      <a:avLst>
                        <a:gd name="adj" fmla="val 50000"/>
                      </a:avLst>
                    </a:prstGeom>
                    <a:solidFill>
                      <a:srgbClr val="4785FE"/>
                    </a:solidFill>
                    <a:ln>
                      <a:noFill/>
                    </a:ln>
                    <a:effectLst>
                      <a:glow rad="63500">
                        <a:srgbClr val="12AFFF">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梯形 46"/>
                    <p:cNvSpPr/>
                    <p:nvPr>
                      <p:custDataLst>
                        <p:tags r:id="rId28"/>
                      </p:custDataLst>
                    </p:nvPr>
                  </p:nvSpPr>
                  <p:spPr>
                    <a:xfrm flipV="1">
                      <a:off x="1465289" y="5494162"/>
                      <a:ext cx="1307891" cy="55659"/>
                    </a:xfrm>
                    <a:prstGeom prst="trapezoid">
                      <a:avLst>
                        <a:gd name="adj" fmla="val 89651"/>
                      </a:avLst>
                    </a:prstGeom>
                    <a:solidFill>
                      <a:srgbClr val="4785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任意多边形: 形状 47"/>
                    <p:cNvSpPr/>
                    <p:nvPr>
                      <p:custDataLst>
                        <p:tags r:id="rId29"/>
                      </p:custDataLst>
                    </p:nvPr>
                  </p:nvSpPr>
                  <p:spPr>
                    <a:xfrm>
                      <a:off x="1021936" y="1916911"/>
                      <a:ext cx="2189996" cy="3617844"/>
                    </a:xfrm>
                    <a:custGeom>
                      <a:avLst/>
                      <a:gdLst>
                        <a:gd name="connsiteX0" fmla="*/ 13 w 2189996"/>
                        <a:gd name="connsiteY0" fmla="*/ 0 h 3617844"/>
                        <a:gd name="connsiteX1" fmla="*/ 450844 w 2189996"/>
                        <a:gd name="connsiteY1" fmla="*/ 0 h 3617844"/>
                        <a:gd name="connsiteX2" fmla="*/ 615753 w 2189996"/>
                        <a:gd name="connsiteY2" fmla="*/ 0 h 3617844"/>
                        <a:gd name="connsiteX3" fmla="*/ 767937 w 2189996"/>
                        <a:gd name="connsiteY3" fmla="*/ 0 h 3617844"/>
                        <a:gd name="connsiteX4" fmla="*/ 871305 w 2189996"/>
                        <a:gd name="connsiteY4" fmla="*/ 103368 h 3617844"/>
                        <a:gd name="connsiteX5" fmla="*/ 1094571 w 2189996"/>
                        <a:gd name="connsiteY5" fmla="*/ 103368 h 3617844"/>
                        <a:gd name="connsiteX6" fmla="*/ 1095425 w 2189996"/>
                        <a:gd name="connsiteY6" fmla="*/ 103368 h 3617844"/>
                        <a:gd name="connsiteX7" fmla="*/ 1318691 w 2189996"/>
                        <a:gd name="connsiteY7" fmla="*/ 103368 h 3617844"/>
                        <a:gd name="connsiteX8" fmla="*/ 1422059 w 2189996"/>
                        <a:gd name="connsiteY8" fmla="*/ 0 h 3617844"/>
                        <a:gd name="connsiteX9" fmla="*/ 1574243 w 2189996"/>
                        <a:gd name="connsiteY9" fmla="*/ 0 h 3617844"/>
                        <a:gd name="connsiteX10" fmla="*/ 1739152 w 2189996"/>
                        <a:gd name="connsiteY10" fmla="*/ 0 h 3617844"/>
                        <a:gd name="connsiteX11" fmla="*/ 2189983 w 2189996"/>
                        <a:gd name="connsiteY11" fmla="*/ 0 h 3617844"/>
                        <a:gd name="connsiteX12" fmla="*/ 2189996 w 2189996"/>
                        <a:gd name="connsiteY12" fmla="*/ 1 h 3617844"/>
                        <a:gd name="connsiteX13" fmla="*/ 2189996 w 2189996"/>
                        <a:gd name="connsiteY13" fmla="*/ 3617844 h 3617844"/>
                        <a:gd name="connsiteX14" fmla="*/ 2046873 w 2189996"/>
                        <a:gd name="connsiteY14" fmla="*/ 3617844 h 3617844"/>
                        <a:gd name="connsiteX15" fmla="*/ 1919652 w 2189996"/>
                        <a:gd name="connsiteY15" fmla="*/ 3490623 h 3617844"/>
                        <a:gd name="connsiteX16" fmla="*/ 1784480 w 2189996"/>
                        <a:gd name="connsiteY16" fmla="*/ 3490623 h 3617844"/>
                        <a:gd name="connsiteX17" fmla="*/ 1752677 w 2189996"/>
                        <a:gd name="connsiteY17" fmla="*/ 3522426 h 3617844"/>
                        <a:gd name="connsiteX18" fmla="*/ 1739152 w 2189996"/>
                        <a:gd name="connsiteY18" fmla="*/ 3522426 h 3617844"/>
                        <a:gd name="connsiteX19" fmla="*/ 1574243 w 2189996"/>
                        <a:gd name="connsiteY19" fmla="*/ 3522426 h 3617844"/>
                        <a:gd name="connsiteX20" fmla="*/ 1095425 w 2189996"/>
                        <a:gd name="connsiteY20" fmla="*/ 3522426 h 3617844"/>
                        <a:gd name="connsiteX21" fmla="*/ 1094571 w 2189996"/>
                        <a:gd name="connsiteY21" fmla="*/ 3522426 h 3617844"/>
                        <a:gd name="connsiteX22" fmla="*/ 615753 w 2189996"/>
                        <a:gd name="connsiteY22" fmla="*/ 3522426 h 3617844"/>
                        <a:gd name="connsiteX23" fmla="*/ 450844 w 2189996"/>
                        <a:gd name="connsiteY23" fmla="*/ 3522426 h 3617844"/>
                        <a:gd name="connsiteX24" fmla="*/ 437319 w 2189996"/>
                        <a:gd name="connsiteY24" fmla="*/ 3522426 h 3617844"/>
                        <a:gd name="connsiteX25" fmla="*/ 405516 w 2189996"/>
                        <a:gd name="connsiteY25" fmla="*/ 3490623 h 3617844"/>
                        <a:gd name="connsiteX26" fmla="*/ 270344 w 2189996"/>
                        <a:gd name="connsiteY26" fmla="*/ 3490623 h 3617844"/>
                        <a:gd name="connsiteX27" fmla="*/ 143123 w 2189996"/>
                        <a:gd name="connsiteY27" fmla="*/ 3617844 h 3617844"/>
                        <a:gd name="connsiteX28" fmla="*/ 0 w 2189996"/>
                        <a:gd name="connsiteY28" fmla="*/ 3617844 h 3617844"/>
                        <a:gd name="connsiteX29" fmla="*/ 0 w 2189996"/>
                        <a:gd name="connsiteY29" fmla="*/ 1 h 361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89996" h="3617844">
                          <a:moveTo>
                            <a:pt x="13" y="0"/>
                          </a:moveTo>
                          <a:lnTo>
                            <a:pt x="450844" y="0"/>
                          </a:lnTo>
                          <a:lnTo>
                            <a:pt x="615753" y="0"/>
                          </a:lnTo>
                          <a:lnTo>
                            <a:pt x="767937" y="0"/>
                          </a:lnTo>
                          <a:lnTo>
                            <a:pt x="871305" y="103368"/>
                          </a:lnTo>
                          <a:lnTo>
                            <a:pt x="1094571" y="103368"/>
                          </a:lnTo>
                          <a:lnTo>
                            <a:pt x="1095425" y="103368"/>
                          </a:lnTo>
                          <a:lnTo>
                            <a:pt x="1318691" y="103368"/>
                          </a:lnTo>
                          <a:lnTo>
                            <a:pt x="1422059" y="0"/>
                          </a:lnTo>
                          <a:lnTo>
                            <a:pt x="1574243" y="0"/>
                          </a:lnTo>
                          <a:lnTo>
                            <a:pt x="1739152" y="0"/>
                          </a:lnTo>
                          <a:lnTo>
                            <a:pt x="2189983" y="0"/>
                          </a:lnTo>
                          <a:lnTo>
                            <a:pt x="2189996" y="1"/>
                          </a:lnTo>
                          <a:lnTo>
                            <a:pt x="2189996" y="3617844"/>
                          </a:lnTo>
                          <a:lnTo>
                            <a:pt x="2046873" y="3617844"/>
                          </a:lnTo>
                          <a:lnTo>
                            <a:pt x="1919652" y="3490623"/>
                          </a:lnTo>
                          <a:lnTo>
                            <a:pt x="1784480" y="3490623"/>
                          </a:lnTo>
                          <a:lnTo>
                            <a:pt x="1752677" y="3522426"/>
                          </a:lnTo>
                          <a:lnTo>
                            <a:pt x="1739152" y="3522426"/>
                          </a:lnTo>
                          <a:lnTo>
                            <a:pt x="1574243" y="3522426"/>
                          </a:lnTo>
                          <a:lnTo>
                            <a:pt x="1095425" y="3522426"/>
                          </a:lnTo>
                          <a:lnTo>
                            <a:pt x="1094571" y="3522426"/>
                          </a:lnTo>
                          <a:lnTo>
                            <a:pt x="615753" y="3522426"/>
                          </a:lnTo>
                          <a:lnTo>
                            <a:pt x="450844" y="3522426"/>
                          </a:lnTo>
                          <a:lnTo>
                            <a:pt x="437319" y="3522426"/>
                          </a:lnTo>
                          <a:lnTo>
                            <a:pt x="405516" y="3490623"/>
                          </a:lnTo>
                          <a:lnTo>
                            <a:pt x="270344" y="3490623"/>
                          </a:lnTo>
                          <a:lnTo>
                            <a:pt x="143123" y="3617844"/>
                          </a:lnTo>
                          <a:lnTo>
                            <a:pt x="0" y="3617844"/>
                          </a:lnTo>
                          <a:lnTo>
                            <a:pt x="0" y="1"/>
                          </a:lnTo>
                          <a:close/>
                        </a:path>
                      </a:pathLst>
                    </a:custGeom>
                    <a:solidFill>
                      <a:schemeClr val="bg1"/>
                    </a:solidFill>
                    <a:ln>
                      <a:solidFill>
                        <a:srgbClr val="4785FE"/>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sp>
              <p:nvSpPr>
                <p:cNvPr id="43" name="图形 68"/>
                <p:cNvSpPr/>
                <p:nvPr>
                  <p:custDataLst>
                    <p:tags r:id="rId25"/>
                  </p:custDataLst>
                </p:nvPr>
              </p:nvSpPr>
              <p:spPr>
                <a:xfrm>
                  <a:off x="7190041" y="3677082"/>
                  <a:ext cx="253988" cy="304800"/>
                </a:xfrm>
                <a:custGeom>
                  <a:avLst/>
                  <a:gdLst>
                    <a:gd name="connsiteX0" fmla="*/ 37190 w 253988"/>
                    <a:gd name="connsiteY0" fmla="*/ 215520 h 304800"/>
                    <a:gd name="connsiteX1" fmla="*/ 36461 w 253988"/>
                    <a:gd name="connsiteY1" fmla="*/ 37714 h 304800"/>
                    <a:gd name="connsiteX2" fmla="*/ 37190 w 253988"/>
                    <a:gd name="connsiteY2" fmla="*/ 36985 h 304800"/>
                    <a:gd name="connsiteX3" fmla="*/ 216792 w 253988"/>
                    <a:gd name="connsiteY3" fmla="*/ 36985 h 304800"/>
                    <a:gd name="connsiteX4" fmla="*/ 217534 w 253988"/>
                    <a:gd name="connsiteY4" fmla="*/ 214791 h 304800"/>
                    <a:gd name="connsiteX5" fmla="*/ 216792 w 253988"/>
                    <a:gd name="connsiteY5" fmla="*/ 215533 h 304800"/>
                    <a:gd name="connsiteX6" fmla="*/ 126991 w 253988"/>
                    <a:gd name="connsiteY6" fmla="*/ 304800 h 304800"/>
                    <a:gd name="connsiteX7" fmla="*/ 37190 w 253988"/>
                    <a:gd name="connsiteY7" fmla="*/ 215520 h 304800"/>
                    <a:gd name="connsiteX8" fmla="*/ 126991 w 253988"/>
                    <a:gd name="connsiteY8" fmla="*/ 165101 h 304800"/>
                    <a:gd name="connsiteX9" fmla="*/ 165091 w 253988"/>
                    <a:gd name="connsiteY9" fmla="*/ 127002 h 304800"/>
                    <a:gd name="connsiteX10" fmla="*/ 126991 w 253988"/>
                    <a:gd name="connsiteY10" fmla="*/ 88902 h 304800"/>
                    <a:gd name="connsiteX11" fmla="*/ 88892 w 253988"/>
                    <a:gd name="connsiteY11" fmla="*/ 127002 h 304800"/>
                    <a:gd name="connsiteX12" fmla="*/ 126991 w 253988"/>
                    <a:gd name="connsiteY12" fmla="*/ 16510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988" h="304800">
                      <a:moveTo>
                        <a:pt x="37190" y="215520"/>
                      </a:moveTo>
                      <a:cubicBezTo>
                        <a:pt x="-12111" y="166622"/>
                        <a:pt x="-12437" y="87015"/>
                        <a:pt x="36461" y="37714"/>
                      </a:cubicBezTo>
                      <a:cubicBezTo>
                        <a:pt x="36703" y="37470"/>
                        <a:pt x="36946" y="37227"/>
                        <a:pt x="37190" y="36985"/>
                      </a:cubicBezTo>
                      <a:cubicBezTo>
                        <a:pt x="86783" y="-12328"/>
                        <a:pt x="167199" y="-12328"/>
                        <a:pt x="216792" y="36985"/>
                      </a:cubicBezTo>
                      <a:cubicBezTo>
                        <a:pt x="266096" y="85880"/>
                        <a:pt x="266429" y="165486"/>
                        <a:pt x="217534" y="214791"/>
                      </a:cubicBezTo>
                      <a:cubicBezTo>
                        <a:pt x="217287" y="215039"/>
                        <a:pt x="217040" y="215286"/>
                        <a:pt x="216792" y="215533"/>
                      </a:cubicBezTo>
                      <a:lnTo>
                        <a:pt x="126991" y="304800"/>
                      </a:lnTo>
                      <a:lnTo>
                        <a:pt x="37190" y="215520"/>
                      </a:lnTo>
                      <a:close/>
                      <a:moveTo>
                        <a:pt x="126991" y="165101"/>
                      </a:moveTo>
                      <a:cubicBezTo>
                        <a:pt x="148033" y="165101"/>
                        <a:pt x="165091" y="148044"/>
                        <a:pt x="165091" y="127002"/>
                      </a:cubicBezTo>
                      <a:cubicBezTo>
                        <a:pt x="165091" y="105960"/>
                        <a:pt x="148033" y="88902"/>
                        <a:pt x="126991" y="88902"/>
                      </a:cubicBezTo>
                      <a:cubicBezTo>
                        <a:pt x="105949" y="88902"/>
                        <a:pt x="88892" y="105960"/>
                        <a:pt x="88892" y="127002"/>
                      </a:cubicBezTo>
                      <a:cubicBezTo>
                        <a:pt x="88892" y="148044"/>
                        <a:pt x="105949" y="165101"/>
                        <a:pt x="126991" y="165101"/>
                      </a:cubicBezTo>
                      <a:close/>
                    </a:path>
                  </a:pathLst>
                </a:custGeom>
                <a:solidFill>
                  <a:schemeClr val="bg1"/>
                </a:solidFill>
                <a:ln w="29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41" name="文本框 20"/>
              <p:cNvSpPr txBox="1"/>
              <p:nvPr/>
            </p:nvSpPr>
            <p:spPr>
              <a:xfrm>
                <a:off x="754164" y="1545832"/>
                <a:ext cx="3177717" cy="521865"/>
              </a:xfrm>
              <a:prstGeom prst="rect">
                <a:avLst/>
              </a:prstGeom>
              <a:noFill/>
            </p:spPr>
            <p:txBody>
              <a:bodyPr wrap="square" lIns="72000" tIns="36000" rIns="7200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algn="l">
                  <a:lnSpc>
                    <a:spcPct val="130000"/>
                  </a:lnSpc>
                  <a:buClrTx/>
                  <a:buSzTx/>
                  <a:buFontTx/>
                </a:pPr>
                <a:endParaRPr lang="zh-CN" altLang="en-US" sz="1800" dirty="0">
                  <a:solidFill>
                    <a:prstClr val="black">
                      <a:lumMod val="75000"/>
                      <a:lumOff val="25000"/>
                    </a:prstClr>
                  </a:solidFill>
                  <a:latin typeface="+mn-ea"/>
                </a:endParaRPr>
              </a:p>
            </p:txBody>
          </p:sp>
        </p:grpSp>
        <p:cxnSp>
          <p:nvCxnSpPr>
            <p:cNvPr id="39" name="直接连接符 38"/>
            <p:cNvCxnSpPr>
              <a:stCxn id="56" idx="3"/>
              <a:endCxn id="44" idx="2"/>
            </p:cNvCxnSpPr>
            <p:nvPr>
              <p:custDataLst>
                <p:tags r:id="rId24"/>
              </p:custDataLst>
            </p:nvPr>
          </p:nvCxnSpPr>
          <p:spPr>
            <a:xfrm flipV="1">
              <a:off x="6125972" y="1690050"/>
              <a:ext cx="1053267" cy="875"/>
            </a:xfrm>
            <a:prstGeom prst="line">
              <a:avLst/>
            </a:prstGeom>
            <a:ln w="6350">
              <a:solidFill>
                <a:srgbClr val="4785FE"/>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custDataLst>
              <p:tags r:id="rId6"/>
            </p:custDataLst>
          </p:nvPr>
        </p:nvGrpSpPr>
        <p:grpSpPr>
          <a:xfrm>
            <a:off x="6211088" y="3166617"/>
            <a:ext cx="5443295" cy="1342026"/>
            <a:chOff x="6125972" y="2934814"/>
            <a:chExt cx="5443295" cy="1342026"/>
          </a:xfrm>
        </p:grpSpPr>
        <p:grpSp>
          <p:nvGrpSpPr>
            <p:cNvPr id="27" name="组合 26"/>
            <p:cNvGrpSpPr/>
            <p:nvPr/>
          </p:nvGrpSpPr>
          <p:grpSpPr>
            <a:xfrm flipH="1">
              <a:off x="7179238" y="2934814"/>
              <a:ext cx="4390029" cy="1342026"/>
              <a:chOff x="645424" y="988005"/>
              <a:chExt cx="3643045" cy="1613428"/>
            </a:xfrm>
          </p:grpSpPr>
          <p:grpSp>
            <p:nvGrpSpPr>
              <p:cNvPr id="29" name="组合 28"/>
              <p:cNvGrpSpPr/>
              <p:nvPr/>
            </p:nvGrpSpPr>
            <p:grpSpPr>
              <a:xfrm rot="16200000">
                <a:off x="1660232" y="-26804"/>
                <a:ext cx="1613428" cy="3643045"/>
                <a:chOff x="5947056" y="3119650"/>
                <a:chExt cx="2739961" cy="3108107"/>
              </a:xfrm>
            </p:grpSpPr>
            <p:grpSp>
              <p:nvGrpSpPr>
                <p:cNvPr id="31" name="组合 30"/>
                <p:cNvGrpSpPr/>
                <p:nvPr/>
              </p:nvGrpSpPr>
              <p:grpSpPr>
                <a:xfrm>
                  <a:off x="5947056" y="3119650"/>
                  <a:ext cx="2739961" cy="3108107"/>
                  <a:chOff x="895662" y="1786271"/>
                  <a:chExt cx="2439649" cy="3872014"/>
                </a:xfrm>
              </p:grpSpPr>
              <p:sp>
                <p:nvSpPr>
                  <p:cNvPr id="33" name="矩形 32"/>
                  <p:cNvSpPr/>
                  <p:nvPr>
                    <p:custDataLst>
                      <p:tags r:id="rId20"/>
                    </p:custDataLst>
                  </p:nvPr>
                </p:nvSpPr>
                <p:spPr>
                  <a:xfrm>
                    <a:off x="895662" y="1786271"/>
                    <a:ext cx="2439649" cy="3872014"/>
                  </a:xfrm>
                  <a:prstGeom prst="rect">
                    <a:avLst/>
                  </a:prstGeom>
                  <a:noFill/>
                  <a:ln w="6350">
                    <a:solidFill>
                      <a:srgbClr val="12AFFF">
                        <a:alpha val="6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4" name="组合 33"/>
                  <p:cNvGrpSpPr/>
                  <p:nvPr/>
                </p:nvGrpSpPr>
                <p:grpSpPr>
                  <a:xfrm>
                    <a:off x="1020487" y="1882520"/>
                    <a:ext cx="2189996" cy="3667301"/>
                    <a:chOff x="1021936" y="1882520"/>
                    <a:chExt cx="2189996" cy="3667301"/>
                  </a:xfrm>
                </p:grpSpPr>
                <p:sp>
                  <p:nvSpPr>
                    <p:cNvPr id="35" name="矩形: 圆角 34"/>
                    <p:cNvSpPr/>
                    <p:nvPr>
                      <p:custDataLst>
                        <p:tags r:id="rId21"/>
                      </p:custDataLst>
                    </p:nvPr>
                  </p:nvSpPr>
                  <p:spPr>
                    <a:xfrm>
                      <a:off x="1913120" y="1882520"/>
                      <a:ext cx="405516" cy="55657"/>
                    </a:xfrm>
                    <a:prstGeom prst="roundRect">
                      <a:avLst>
                        <a:gd name="adj" fmla="val 50000"/>
                      </a:avLst>
                    </a:prstGeom>
                    <a:solidFill>
                      <a:srgbClr val="12AFFF"/>
                    </a:solidFill>
                    <a:ln>
                      <a:noFill/>
                    </a:ln>
                    <a:effectLst>
                      <a:glow rad="63500">
                        <a:srgbClr val="1CDDFC">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梯形 35"/>
                    <p:cNvSpPr/>
                    <p:nvPr>
                      <p:custDataLst>
                        <p:tags r:id="rId22"/>
                      </p:custDataLst>
                    </p:nvPr>
                  </p:nvSpPr>
                  <p:spPr>
                    <a:xfrm flipV="1">
                      <a:off x="1465289" y="5494162"/>
                      <a:ext cx="1307891" cy="55659"/>
                    </a:xfrm>
                    <a:prstGeom prst="trapezoid">
                      <a:avLst>
                        <a:gd name="adj" fmla="val 89651"/>
                      </a:avLst>
                    </a:prstGeom>
                    <a:solidFill>
                      <a:srgbClr val="12A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任意多边形: 形状 36"/>
                    <p:cNvSpPr/>
                    <p:nvPr>
                      <p:custDataLst>
                        <p:tags r:id="rId23"/>
                      </p:custDataLst>
                    </p:nvPr>
                  </p:nvSpPr>
                  <p:spPr>
                    <a:xfrm>
                      <a:off x="1021936" y="1916911"/>
                      <a:ext cx="2189996" cy="3617844"/>
                    </a:xfrm>
                    <a:custGeom>
                      <a:avLst/>
                      <a:gdLst>
                        <a:gd name="connsiteX0" fmla="*/ 13 w 2189996"/>
                        <a:gd name="connsiteY0" fmla="*/ 0 h 3617844"/>
                        <a:gd name="connsiteX1" fmla="*/ 450844 w 2189996"/>
                        <a:gd name="connsiteY1" fmla="*/ 0 h 3617844"/>
                        <a:gd name="connsiteX2" fmla="*/ 615753 w 2189996"/>
                        <a:gd name="connsiteY2" fmla="*/ 0 h 3617844"/>
                        <a:gd name="connsiteX3" fmla="*/ 767937 w 2189996"/>
                        <a:gd name="connsiteY3" fmla="*/ 0 h 3617844"/>
                        <a:gd name="connsiteX4" fmla="*/ 871305 w 2189996"/>
                        <a:gd name="connsiteY4" fmla="*/ 103368 h 3617844"/>
                        <a:gd name="connsiteX5" fmla="*/ 1094571 w 2189996"/>
                        <a:gd name="connsiteY5" fmla="*/ 103368 h 3617844"/>
                        <a:gd name="connsiteX6" fmla="*/ 1095425 w 2189996"/>
                        <a:gd name="connsiteY6" fmla="*/ 103368 h 3617844"/>
                        <a:gd name="connsiteX7" fmla="*/ 1318691 w 2189996"/>
                        <a:gd name="connsiteY7" fmla="*/ 103368 h 3617844"/>
                        <a:gd name="connsiteX8" fmla="*/ 1422059 w 2189996"/>
                        <a:gd name="connsiteY8" fmla="*/ 0 h 3617844"/>
                        <a:gd name="connsiteX9" fmla="*/ 1574243 w 2189996"/>
                        <a:gd name="connsiteY9" fmla="*/ 0 h 3617844"/>
                        <a:gd name="connsiteX10" fmla="*/ 1739152 w 2189996"/>
                        <a:gd name="connsiteY10" fmla="*/ 0 h 3617844"/>
                        <a:gd name="connsiteX11" fmla="*/ 2189983 w 2189996"/>
                        <a:gd name="connsiteY11" fmla="*/ 0 h 3617844"/>
                        <a:gd name="connsiteX12" fmla="*/ 2189996 w 2189996"/>
                        <a:gd name="connsiteY12" fmla="*/ 1 h 3617844"/>
                        <a:gd name="connsiteX13" fmla="*/ 2189996 w 2189996"/>
                        <a:gd name="connsiteY13" fmla="*/ 3617844 h 3617844"/>
                        <a:gd name="connsiteX14" fmla="*/ 2046873 w 2189996"/>
                        <a:gd name="connsiteY14" fmla="*/ 3617844 h 3617844"/>
                        <a:gd name="connsiteX15" fmla="*/ 1919652 w 2189996"/>
                        <a:gd name="connsiteY15" fmla="*/ 3490623 h 3617844"/>
                        <a:gd name="connsiteX16" fmla="*/ 1784480 w 2189996"/>
                        <a:gd name="connsiteY16" fmla="*/ 3490623 h 3617844"/>
                        <a:gd name="connsiteX17" fmla="*/ 1752677 w 2189996"/>
                        <a:gd name="connsiteY17" fmla="*/ 3522426 h 3617844"/>
                        <a:gd name="connsiteX18" fmla="*/ 1739152 w 2189996"/>
                        <a:gd name="connsiteY18" fmla="*/ 3522426 h 3617844"/>
                        <a:gd name="connsiteX19" fmla="*/ 1574243 w 2189996"/>
                        <a:gd name="connsiteY19" fmla="*/ 3522426 h 3617844"/>
                        <a:gd name="connsiteX20" fmla="*/ 1095425 w 2189996"/>
                        <a:gd name="connsiteY20" fmla="*/ 3522426 h 3617844"/>
                        <a:gd name="connsiteX21" fmla="*/ 1094571 w 2189996"/>
                        <a:gd name="connsiteY21" fmla="*/ 3522426 h 3617844"/>
                        <a:gd name="connsiteX22" fmla="*/ 615753 w 2189996"/>
                        <a:gd name="connsiteY22" fmla="*/ 3522426 h 3617844"/>
                        <a:gd name="connsiteX23" fmla="*/ 450844 w 2189996"/>
                        <a:gd name="connsiteY23" fmla="*/ 3522426 h 3617844"/>
                        <a:gd name="connsiteX24" fmla="*/ 437319 w 2189996"/>
                        <a:gd name="connsiteY24" fmla="*/ 3522426 h 3617844"/>
                        <a:gd name="connsiteX25" fmla="*/ 405516 w 2189996"/>
                        <a:gd name="connsiteY25" fmla="*/ 3490623 h 3617844"/>
                        <a:gd name="connsiteX26" fmla="*/ 270344 w 2189996"/>
                        <a:gd name="connsiteY26" fmla="*/ 3490623 h 3617844"/>
                        <a:gd name="connsiteX27" fmla="*/ 143123 w 2189996"/>
                        <a:gd name="connsiteY27" fmla="*/ 3617844 h 3617844"/>
                        <a:gd name="connsiteX28" fmla="*/ 0 w 2189996"/>
                        <a:gd name="connsiteY28" fmla="*/ 3617844 h 3617844"/>
                        <a:gd name="connsiteX29" fmla="*/ 0 w 2189996"/>
                        <a:gd name="connsiteY29" fmla="*/ 1 h 361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89996" h="3617844">
                          <a:moveTo>
                            <a:pt x="13" y="0"/>
                          </a:moveTo>
                          <a:lnTo>
                            <a:pt x="450844" y="0"/>
                          </a:lnTo>
                          <a:lnTo>
                            <a:pt x="615753" y="0"/>
                          </a:lnTo>
                          <a:lnTo>
                            <a:pt x="767937" y="0"/>
                          </a:lnTo>
                          <a:lnTo>
                            <a:pt x="871305" y="103368"/>
                          </a:lnTo>
                          <a:lnTo>
                            <a:pt x="1094571" y="103368"/>
                          </a:lnTo>
                          <a:lnTo>
                            <a:pt x="1095425" y="103368"/>
                          </a:lnTo>
                          <a:lnTo>
                            <a:pt x="1318691" y="103368"/>
                          </a:lnTo>
                          <a:lnTo>
                            <a:pt x="1422059" y="0"/>
                          </a:lnTo>
                          <a:lnTo>
                            <a:pt x="1574243" y="0"/>
                          </a:lnTo>
                          <a:lnTo>
                            <a:pt x="1739152" y="0"/>
                          </a:lnTo>
                          <a:lnTo>
                            <a:pt x="2189983" y="0"/>
                          </a:lnTo>
                          <a:lnTo>
                            <a:pt x="2189996" y="1"/>
                          </a:lnTo>
                          <a:lnTo>
                            <a:pt x="2189996" y="3617844"/>
                          </a:lnTo>
                          <a:lnTo>
                            <a:pt x="2046873" y="3617844"/>
                          </a:lnTo>
                          <a:lnTo>
                            <a:pt x="1919652" y="3490623"/>
                          </a:lnTo>
                          <a:lnTo>
                            <a:pt x="1784480" y="3490623"/>
                          </a:lnTo>
                          <a:lnTo>
                            <a:pt x="1752677" y="3522426"/>
                          </a:lnTo>
                          <a:lnTo>
                            <a:pt x="1739152" y="3522426"/>
                          </a:lnTo>
                          <a:lnTo>
                            <a:pt x="1574243" y="3522426"/>
                          </a:lnTo>
                          <a:lnTo>
                            <a:pt x="1095425" y="3522426"/>
                          </a:lnTo>
                          <a:lnTo>
                            <a:pt x="1094571" y="3522426"/>
                          </a:lnTo>
                          <a:lnTo>
                            <a:pt x="615753" y="3522426"/>
                          </a:lnTo>
                          <a:lnTo>
                            <a:pt x="450844" y="3522426"/>
                          </a:lnTo>
                          <a:lnTo>
                            <a:pt x="437319" y="3522426"/>
                          </a:lnTo>
                          <a:lnTo>
                            <a:pt x="405516" y="3490623"/>
                          </a:lnTo>
                          <a:lnTo>
                            <a:pt x="270344" y="3490623"/>
                          </a:lnTo>
                          <a:lnTo>
                            <a:pt x="143123" y="3617844"/>
                          </a:lnTo>
                          <a:lnTo>
                            <a:pt x="0" y="3617844"/>
                          </a:lnTo>
                          <a:lnTo>
                            <a:pt x="0" y="1"/>
                          </a:lnTo>
                          <a:close/>
                        </a:path>
                      </a:pathLst>
                    </a:custGeom>
                    <a:solidFill>
                      <a:schemeClr val="bg1"/>
                    </a:solidFill>
                    <a:ln>
                      <a:solidFill>
                        <a:srgbClr val="12AFF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sp>
              <p:nvSpPr>
                <p:cNvPr id="32" name="图形 68"/>
                <p:cNvSpPr/>
                <p:nvPr>
                  <p:custDataLst>
                    <p:tags r:id="rId19"/>
                  </p:custDataLst>
                </p:nvPr>
              </p:nvSpPr>
              <p:spPr>
                <a:xfrm>
                  <a:off x="7190041" y="3677082"/>
                  <a:ext cx="253988" cy="304800"/>
                </a:xfrm>
                <a:custGeom>
                  <a:avLst/>
                  <a:gdLst>
                    <a:gd name="connsiteX0" fmla="*/ 37190 w 253988"/>
                    <a:gd name="connsiteY0" fmla="*/ 215520 h 304800"/>
                    <a:gd name="connsiteX1" fmla="*/ 36461 w 253988"/>
                    <a:gd name="connsiteY1" fmla="*/ 37714 h 304800"/>
                    <a:gd name="connsiteX2" fmla="*/ 37190 w 253988"/>
                    <a:gd name="connsiteY2" fmla="*/ 36985 h 304800"/>
                    <a:gd name="connsiteX3" fmla="*/ 216792 w 253988"/>
                    <a:gd name="connsiteY3" fmla="*/ 36985 h 304800"/>
                    <a:gd name="connsiteX4" fmla="*/ 217534 w 253988"/>
                    <a:gd name="connsiteY4" fmla="*/ 214791 h 304800"/>
                    <a:gd name="connsiteX5" fmla="*/ 216792 w 253988"/>
                    <a:gd name="connsiteY5" fmla="*/ 215533 h 304800"/>
                    <a:gd name="connsiteX6" fmla="*/ 126991 w 253988"/>
                    <a:gd name="connsiteY6" fmla="*/ 304800 h 304800"/>
                    <a:gd name="connsiteX7" fmla="*/ 37190 w 253988"/>
                    <a:gd name="connsiteY7" fmla="*/ 215520 h 304800"/>
                    <a:gd name="connsiteX8" fmla="*/ 126991 w 253988"/>
                    <a:gd name="connsiteY8" fmla="*/ 165101 h 304800"/>
                    <a:gd name="connsiteX9" fmla="*/ 165091 w 253988"/>
                    <a:gd name="connsiteY9" fmla="*/ 127002 h 304800"/>
                    <a:gd name="connsiteX10" fmla="*/ 126991 w 253988"/>
                    <a:gd name="connsiteY10" fmla="*/ 88902 h 304800"/>
                    <a:gd name="connsiteX11" fmla="*/ 88892 w 253988"/>
                    <a:gd name="connsiteY11" fmla="*/ 127002 h 304800"/>
                    <a:gd name="connsiteX12" fmla="*/ 126991 w 253988"/>
                    <a:gd name="connsiteY12" fmla="*/ 16510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988" h="304800">
                      <a:moveTo>
                        <a:pt x="37190" y="215520"/>
                      </a:moveTo>
                      <a:cubicBezTo>
                        <a:pt x="-12111" y="166622"/>
                        <a:pt x="-12437" y="87015"/>
                        <a:pt x="36461" y="37714"/>
                      </a:cubicBezTo>
                      <a:cubicBezTo>
                        <a:pt x="36703" y="37470"/>
                        <a:pt x="36946" y="37227"/>
                        <a:pt x="37190" y="36985"/>
                      </a:cubicBezTo>
                      <a:cubicBezTo>
                        <a:pt x="86783" y="-12328"/>
                        <a:pt x="167199" y="-12328"/>
                        <a:pt x="216792" y="36985"/>
                      </a:cubicBezTo>
                      <a:cubicBezTo>
                        <a:pt x="266096" y="85880"/>
                        <a:pt x="266429" y="165486"/>
                        <a:pt x="217534" y="214791"/>
                      </a:cubicBezTo>
                      <a:cubicBezTo>
                        <a:pt x="217287" y="215039"/>
                        <a:pt x="217040" y="215286"/>
                        <a:pt x="216792" y="215533"/>
                      </a:cubicBezTo>
                      <a:lnTo>
                        <a:pt x="126991" y="304800"/>
                      </a:lnTo>
                      <a:lnTo>
                        <a:pt x="37190" y="215520"/>
                      </a:lnTo>
                      <a:close/>
                      <a:moveTo>
                        <a:pt x="126991" y="165101"/>
                      </a:moveTo>
                      <a:cubicBezTo>
                        <a:pt x="148033" y="165101"/>
                        <a:pt x="165091" y="148044"/>
                        <a:pt x="165091" y="127002"/>
                      </a:cubicBezTo>
                      <a:cubicBezTo>
                        <a:pt x="165091" y="105960"/>
                        <a:pt x="148033" y="88902"/>
                        <a:pt x="126991" y="88902"/>
                      </a:cubicBezTo>
                      <a:cubicBezTo>
                        <a:pt x="105949" y="88902"/>
                        <a:pt x="88892" y="105960"/>
                        <a:pt x="88892" y="127002"/>
                      </a:cubicBezTo>
                      <a:cubicBezTo>
                        <a:pt x="88892" y="148044"/>
                        <a:pt x="105949" y="165101"/>
                        <a:pt x="126991" y="165101"/>
                      </a:cubicBezTo>
                      <a:close/>
                    </a:path>
                  </a:pathLst>
                </a:custGeom>
                <a:solidFill>
                  <a:schemeClr val="bg1"/>
                </a:solidFill>
                <a:ln w="29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30" name="文本框 70"/>
              <p:cNvSpPr txBox="1"/>
              <p:nvPr>
                <p:custDataLst>
                  <p:tags r:id="rId18"/>
                </p:custDataLst>
              </p:nvPr>
            </p:nvSpPr>
            <p:spPr>
              <a:xfrm>
                <a:off x="942764" y="1232122"/>
                <a:ext cx="2989117" cy="1127568"/>
              </a:xfrm>
              <a:prstGeom prst="rect">
                <a:avLst/>
              </a:prstGeom>
              <a:noFill/>
            </p:spPr>
            <p:txBody>
              <a:bodyPr wrap="square" lIns="72000" tIns="36000" rIns="7200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00000"/>
                  </a:lnSpc>
                  <a:buClrTx/>
                  <a:buSzTx/>
                  <a:buFontTx/>
                </a:pPr>
                <a:r>
                  <a:rPr kumimoji="0" lang="zh-CN" altLang="en-US" sz="1800" b="0" i="0" u="none" strike="noStrike" kern="1200" cap="none" spc="0" normalizeH="0" baseline="0" dirty="0">
                    <a:cs typeface="+mn-cs"/>
                  </a:rPr>
                  <a:t>引入立体“翻翻书”设计理念，结合视觉与互动体验，帮助MCI老人更好的理解和完成任务。</a:t>
                </a:r>
              </a:p>
            </p:txBody>
          </p:sp>
        </p:grpSp>
        <p:cxnSp>
          <p:nvCxnSpPr>
            <p:cNvPr id="28" name="直接连接符 27"/>
            <p:cNvCxnSpPr>
              <a:stCxn id="54" idx="3"/>
              <a:endCxn id="33" idx="2"/>
            </p:cNvCxnSpPr>
            <p:nvPr>
              <p:custDataLst>
                <p:tags r:id="rId17"/>
              </p:custDataLst>
            </p:nvPr>
          </p:nvCxnSpPr>
          <p:spPr>
            <a:xfrm flipV="1">
              <a:off x="6125972" y="3605827"/>
              <a:ext cx="1053267" cy="1974"/>
            </a:xfrm>
            <a:prstGeom prst="line">
              <a:avLst/>
            </a:prstGeom>
            <a:ln>
              <a:solidFill>
                <a:srgbClr val="4785FE"/>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flipH="1">
            <a:off x="7317105" y="5061585"/>
            <a:ext cx="4330065" cy="1341755"/>
            <a:chOff x="645423" y="988005"/>
            <a:chExt cx="3643045" cy="1613428"/>
          </a:xfrm>
        </p:grpSpPr>
        <p:grpSp>
          <p:nvGrpSpPr>
            <p:cNvPr id="18" name="组合 17"/>
            <p:cNvGrpSpPr/>
            <p:nvPr/>
          </p:nvGrpSpPr>
          <p:grpSpPr>
            <a:xfrm rot="16200000">
              <a:off x="1660232" y="-26804"/>
              <a:ext cx="1613428" cy="3643045"/>
              <a:chOff x="5947056" y="3119650"/>
              <a:chExt cx="2739961" cy="3108107"/>
            </a:xfrm>
          </p:grpSpPr>
          <p:grpSp>
            <p:nvGrpSpPr>
              <p:cNvPr id="20" name="组合 19"/>
              <p:cNvGrpSpPr/>
              <p:nvPr/>
            </p:nvGrpSpPr>
            <p:grpSpPr>
              <a:xfrm>
                <a:off x="5947056" y="3119650"/>
                <a:ext cx="2739961" cy="3108107"/>
                <a:chOff x="895662" y="1786271"/>
                <a:chExt cx="2439649" cy="3872014"/>
              </a:xfrm>
            </p:grpSpPr>
            <p:sp>
              <p:nvSpPr>
                <p:cNvPr id="22" name="矩形 21"/>
                <p:cNvSpPr/>
                <p:nvPr>
                  <p:custDataLst>
                    <p:tags r:id="rId13"/>
                  </p:custDataLst>
                </p:nvPr>
              </p:nvSpPr>
              <p:spPr>
                <a:xfrm>
                  <a:off x="895662" y="1786271"/>
                  <a:ext cx="2439649" cy="3872014"/>
                </a:xfrm>
                <a:prstGeom prst="rect">
                  <a:avLst/>
                </a:prstGeom>
                <a:noFill/>
                <a:ln w="6350">
                  <a:solidFill>
                    <a:srgbClr val="4785FE">
                      <a:alpha val="6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3" name="组合 22"/>
                <p:cNvGrpSpPr/>
                <p:nvPr/>
              </p:nvGrpSpPr>
              <p:grpSpPr>
                <a:xfrm>
                  <a:off x="1020487" y="1882520"/>
                  <a:ext cx="2189996" cy="3667301"/>
                  <a:chOff x="1021936" y="1882520"/>
                  <a:chExt cx="2189996" cy="3667301"/>
                </a:xfrm>
              </p:grpSpPr>
              <p:sp>
                <p:nvSpPr>
                  <p:cNvPr id="24" name="矩形: 圆角 23"/>
                  <p:cNvSpPr/>
                  <p:nvPr>
                    <p:custDataLst>
                      <p:tags r:id="rId14"/>
                    </p:custDataLst>
                  </p:nvPr>
                </p:nvSpPr>
                <p:spPr>
                  <a:xfrm>
                    <a:off x="1913120" y="1882520"/>
                    <a:ext cx="405516" cy="55657"/>
                  </a:xfrm>
                  <a:prstGeom prst="roundRect">
                    <a:avLst>
                      <a:gd name="adj" fmla="val 50000"/>
                    </a:avLst>
                  </a:prstGeom>
                  <a:solidFill>
                    <a:srgbClr val="4785FE"/>
                  </a:solidFill>
                  <a:ln>
                    <a:noFill/>
                  </a:ln>
                  <a:effectLst>
                    <a:glow rad="63500">
                      <a:srgbClr val="12AFFF">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梯形 24"/>
                  <p:cNvSpPr/>
                  <p:nvPr>
                    <p:custDataLst>
                      <p:tags r:id="rId15"/>
                    </p:custDataLst>
                  </p:nvPr>
                </p:nvSpPr>
                <p:spPr>
                  <a:xfrm flipV="1">
                    <a:off x="1465289" y="5494162"/>
                    <a:ext cx="1307891" cy="55659"/>
                  </a:xfrm>
                  <a:prstGeom prst="trapezoid">
                    <a:avLst>
                      <a:gd name="adj" fmla="val 89651"/>
                    </a:avLst>
                  </a:prstGeom>
                  <a:solidFill>
                    <a:srgbClr val="4785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任意多边形: 形状 25"/>
                  <p:cNvSpPr/>
                  <p:nvPr>
                    <p:custDataLst>
                      <p:tags r:id="rId16"/>
                    </p:custDataLst>
                  </p:nvPr>
                </p:nvSpPr>
                <p:spPr>
                  <a:xfrm>
                    <a:off x="1021936" y="1916911"/>
                    <a:ext cx="2189996" cy="3617844"/>
                  </a:xfrm>
                  <a:custGeom>
                    <a:avLst/>
                    <a:gdLst>
                      <a:gd name="connsiteX0" fmla="*/ 13 w 2189996"/>
                      <a:gd name="connsiteY0" fmla="*/ 0 h 3617844"/>
                      <a:gd name="connsiteX1" fmla="*/ 450844 w 2189996"/>
                      <a:gd name="connsiteY1" fmla="*/ 0 h 3617844"/>
                      <a:gd name="connsiteX2" fmla="*/ 615753 w 2189996"/>
                      <a:gd name="connsiteY2" fmla="*/ 0 h 3617844"/>
                      <a:gd name="connsiteX3" fmla="*/ 767937 w 2189996"/>
                      <a:gd name="connsiteY3" fmla="*/ 0 h 3617844"/>
                      <a:gd name="connsiteX4" fmla="*/ 871305 w 2189996"/>
                      <a:gd name="connsiteY4" fmla="*/ 103368 h 3617844"/>
                      <a:gd name="connsiteX5" fmla="*/ 1094571 w 2189996"/>
                      <a:gd name="connsiteY5" fmla="*/ 103368 h 3617844"/>
                      <a:gd name="connsiteX6" fmla="*/ 1095425 w 2189996"/>
                      <a:gd name="connsiteY6" fmla="*/ 103368 h 3617844"/>
                      <a:gd name="connsiteX7" fmla="*/ 1318691 w 2189996"/>
                      <a:gd name="connsiteY7" fmla="*/ 103368 h 3617844"/>
                      <a:gd name="connsiteX8" fmla="*/ 1422059 w 2189996"/>
                      <a:gd name="connsiteY8" fmla="*/ 0 h 3617844"/>
                      <a:gd name="connsiteX9" fmla="*/ 1574243 w 2189996"/>
                      <a:gd name="connsiteY9" fmla="*/ 0 h 3617844"/>
                      <a:gd name="connsiteX10" fmla="*/ 1739152 w 2189996"/>
                      <a:gd name="connsiteY10" fmla="*/ 0 h 3617844"/>
                      <a:gd name="connsiteX11" fmla="*/ 2189983 w 2189996"/>
                      <a:gd name="connsiteY11" fmla="*/ 0 h 3617844"/>
                      <a:gd name="connsiteX12" fmla="*/ 2189996 w 2189996"/>
                      <a:gd name="connsiteY12" fmla="*/ 1 h 3617844"/>
                      <a:gd name="connsiteX13" fmla="*/ 2189996 w 2189996"/>
                      <a:gd name="connsiteY13" fmla="*/ 3617844 h 3617844"/>
                      <a:gd name="connsiteX14" fmla="*/ 2046873 w 2189996"/>
                      <a:gd name="connsiteY14" fmla="*/ 3617844 h 3617844"/>
                      <a:gd name="connsiteX15" fmla="*/ 1919652 w 2189996"/>
                      <a:gd name="connsiteY15" fmla="*/ 3490623 h 3617844"/>
                      <a:gd name="connsiteX16" fmla="*/ 1784480 w 2189996"/>
                      <a:gd name="connsiteY16" fmla="*/ 3490623 h 3617844"/>
                      <a:gd name="connsiteX17" fmla="*/ 1752677 w 2189996"/>
                      <a:gd name="connsiteY17" fmla="*/ 3522426 h 3617844"/>
                      <a:gd name="connsiteX18" fmla="*/ 1739152 w 2189996"/>
                      <a:gd name="connsiteY18" fmla="*/ 3522426 h 3617844"/>
                      <a:gd name="connsiteX19" fmla="*/ 1574243 w 2189996"/>
                      <a:gd name="connsiteY19" fmla="*/ 3522426 h 3617844"/>
                      <a:gd name="connsiteX20" fmla="*/ 1095425 w 2189996"/>
                      <a:gd name="connsiteY20" fmla="*/ 3522426 h 3617844"/>
                      <a:gd name="connsiteX21" fmla="*/ 1094571 w 2189996"/>
                      <a:gd name="connsiteY21" fmla="*/ 3522426 h 3617844"/>
                      <a:gd name="connsiteX22" fmla="*/ 615753 w 2189996"/>
                      <a:gd name="connsiteY22" fmla="*/ 3522426 h 3617844"/>
                      <a:gd name="connsiteX23" fmla="*/ 450844 w 2189996"/>
                      <a:gd name="connsiteY23" fmla="*/ 3522426 h 3617844"/>
                      <a:gd name="connsiteX24" fmla="*/ 437319 w 2189996"/>
                      <a:gd name="connsiteY24" fmla="*/ 3522426 h 3617844"/>
                      <a:gd name="connsiteX25" fmla="*/ 405516 w 2189996"/>
                      <a:gd name="connsiteY25" fmla="*/ 3490623 h 3617844"/>
                      <a:gd name="connsiteX26" fmla="*/ 270344 w 2189996"/>
                      <a:gd name="connsiteY26" fmla="*/ 3490623 h 3617844"/>
                      <a:gd name="connsiteX27" fmla="*/ 143123 w 2189996"/>
                      <a:gd name="connsiteY27" fmla="*/ 3617844 h 3617844"/>
                      <a:gd name="connsiteX28" fmla="*/ 0 w 2189996"/>
                      <a:gd name="connsiteY28" fmla="*/ 3617844 h 3617844"/>
                      <a:gd name="connsiteX29" fmla="*/ 0 w 2189996"/>
                      <a:gd name="connsiteY29" fmla="*/ 1 h 3617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189996" h="3617844">
                        <a:moveTo>
                          <a:pt x="13" y="0"/>
                        </a:moveTo>
                        <a:lnTo>
                          <a:pt x="450844" y="0"/>
                        </a:lnTo>
                        <a:lnTo>
                          <a:pt x="615753" y="0"/>
                        </a:lnTo>
                        <a:lnTo>
                          <a:pt x="767937" y="0"/>
                        </a:lnTo>
                        <a:lnTo>
                          <a:pt x="871305" y="103368"/>
                        </a:lnTo>
                        <a:lnTo>
                          <a:pt x="1094571" y="103368"/>
                        </a:lnTo>
                        <a:lnTo>
                          <a:pt x="1095425" y="103368"/>
                        </a:lnTo>
                        <a:lnTo>
                          <a:pt x="1318691" y="103368"/>
                        </a:lnTo>
                        <a:lnTo>
                          <a:pt x="1422059" y="0"/>
                        </a:lnTo>
                        <a:lnTo>
                          <a:pt x="1574243" y="0"/>
                        </a:lnTo>
                        <a:lnTo>
                          <a:pt x="1739152" y="0"/>
                        </a:lnTo>
                        <a:lnTo>
                          <a:pt x="2189983" y="0"/>
                        </a:lnTo>
                        <a:lnTo>
                          <a:pt x="2189996" y="1"/>
                        </a:lnTo>
                        <a:lnTo>
                          <a:pt x="2189996" y="3617844"/>
                        </a:lnTo>
                        <a:lnTo>
                          <a:pt x="2046873" y="3617844"/>
                        </a:lnTo>
                        <a:lnTo>
                          <a:pt x="1919652" y="3490623"/>
                        </a:lnTo>
                        <a:lnTo>
                          <a:pt x="1784480" y="3490623"/>
                        </a:lnTo>
                        <a:lnTo>
                          <a:pt x="1752677" y="3522426"/>
                        </a:lnTo>
                        <a:lnTo>
                          <a:pt x="1739152" y="3522426"/>
                        </a:lnTo>
                        <a:lnTo>
                          <a:pt x="1574243" y="3522426"/>
                        </a:lnTo>
                        <a:lnTo>
                          <a:pt x="1095425" y="3522426"/>
                        </a:lnTo>
                        <a:lnTo>
                          <a:pt x="1094571" y="3522426"/>
                        </a:lnTo>
                        <a:lnTo>
                          <a:pt x="615753" y="3522426"/>
                        </a:lnTo>
                        <a:lnTo>
                          <a:pt x="450844" y="3522426"/>
                        </a:lnTo>
                        <a:lnTo>
                          <a:pt x="437319" y="3522426"/>
                        </a:lnTo>
                        <a:lnTo>
                          <a:pt x="405516" y="3490623"/>
                        </a:lnTo>
                        <a:lnTo>
                          <a:pt x="270344" y="3490623"/>
                        </a:lnTo>
                        <a:lnTo>
                          <a:pt x="143123" y="3617844"/>
                        </a:lnTo>
                        <a:lnTo>
                          <a:pt x="0" y="3617844"/>
                        </a:lnTo>
                        <a:lnTo>
                          <a:pt x="0" y="1"/>
                        </a:lnTo>
                        <a:close/>
                      </a:path>
                    </a:pathLst>
                  </a:custGeom>
                  <a:solidFill>
                    <a:schemeClr val="bg1"/>
                  </a:solidFill>
                  <a:ln>
                    <a:solidFill>
                      <a:srgbClr val="4785FE"/>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sp>
            <p:nvSpPr>
              <p:cNvPr id="21" name="图形 68"/>
              <p:cNvSpPr/>
              <p:nvPr>
                <p:custDataLst>
                  <p:tags r:id="rId12"/>
                </p:custDataLst>
              </p:nvPr>
            </p:nvSpPr>
            <p:spPr>
              <a:xfrm>
                <a:off x="7190041" y="3677082"/>
                <a:ext cx="253988" cy="304800"/>
              </a:xfrm>
              <a:custGeom>
                <a:avLst/>
                <a:gdLst>
                  <a:gd name="connsiteX0" fmla="*/ 37190 w 253988"/>
                  <a:gd name="connsiteY0" fmla="*/ 215520 h 304800"/>
                  <a:gd name="connsiteX1" fmla="*/ 36461 w 253988"/>
                  <a:gd name="connsiteY1" fmla="*/ 37714 h 304800"/>
                  <a:gd name="connsiteX2" fmla="*/ 37190 w 253988"/>
                  <a:gd name="connsiteY2" fmla="*/ 36985 h 304800"/>
                  <a:gd name="connsiteX3" fmla="*/ 216792 w 253988"/>
                  <a:gd name="connsiteY3" fmla="*/ 36985 h 304800"/>
                  <a:gd name="connsiteX4" fmla="*/ 217534 w 253988"/>
                  <a:gd name="connsiteY4" fmla="*/ 214791 h 304800"/>
                  <a:gd name="connsiteX5" fmla="*/ 216792 w 253988"/>
                  <a:gd name="connsiteY5" fmla="*/ 215533 h 304800"/>
                  <a:gd name="connsiteX6" fmla="*/ 126991 w 253988"/>
                  <a:gd name="connsiteY6" fmla="*/ 304800 h 304800"/>
                  <a:gd name="connsiteX7" fmla="*/ 37190 w 253988"/>
                  <a:gd name="connsiteY7" fmla="*/ 215520 h 304800"/>
                  <a:gd name="connsiteX8" fmla="*/ 126991 w 253988"/>
                  <a:gd name="connsiteY8" fmla="*/ 165101 h 304800"/>
                  <a:gd name="connsiteX9" fmla="*/ 165091 w 253988"/>
                  <a:gd name="connsiteY9" fmla="*/ 127002 h 304800"/>
                  <a:gd name="connsiteX10" fmla="*/ 126991 w 253988"/>
                  <a:gd name="connsiteY10" fmla="*/ 88902 h 304800"/>
                  <a:gd name="connsiteX11" fmla="*/ 88892 w 253988"/>
                  <a:gd name="connsiteY11" fmla="*/ 127002 h 304800"/>
                  <a:gd name="connsiteX12" fmla="*/ 126991 w 253988"/>
                  <a:gd name="connsiteY12" fmla="*/ 165101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3988" h="304800">
                    <a:moveTo>
                      <a:pt x="37190" y="215520"/>
                    </a:moveTo>
                    <a:cubicBezTo>
                      <a:pt x="-12111" y="166622"/>
                      <a:pt x="-12437" y="87015"/>
                      <a:pt x="36461" y="37714"/>
                    </a:cubicBezTo>
                    <a:cubicBezTo>
                      <a:pt x="36703" y="37470"/>
                      <a:pt x="36946" y="37227"/>
                      <a:pt x="37190" y="36985"/>
                    </a:cubicBezTo>
                    <a:cubicBezTo>
                      <a:pt x="86783" y="-12328"/>
                      <a:pt x="167199" y="-12328"/>
                      <a:pt x="216792" y="36985"/>
                    </a:cubicBezTo>
                    <a:cubicBezTo>
                      <a:pt x="266096" y="85880"/>
                      <a:pt x="266429" y="165486"/>
                      <a:pt x="217534" y="214791"/>
                    </a:cubicBezTo>
                    <a:cubicBezTo>
                      <a:pt x="217287" y="215039"/>
                      <a:pt x="217040" y="215286"/>
                      <a:pt x="216792" y="215533"/>
                    </a:cubicBezTo>
                    <a:lnTo>
                      <a:pt x="126991" y="304800"/>
                    </a:lnTo>
                    <a:lnTo>
                      <a:pt x="37190" y="215520"/>
                    </a:lnTo>
                    <a:close/>
                    <a:moveTo>
                      <a:pt x="126991" y="165101"/>
                    </a:moveTo>
                    <a:cubicBezTo>
                      <a:pt x="148033" y="165101"/>
                      <a:pt x="165091" y="148044"/>
                      <a:pt x="165091" y="127002"/>
                    </a:cubicBezTo>
                    <a:cubicBezTo>
                      <a:pt x="165091" y="105960"/>
                      <a:pt x="148033" y="88902"/>
                      <a:pt x="126991" y="88902"/>
                    </a:cubicBezTo>
                    <a:cubicBezTo>
                      <a:pt x="105949" y="88902"/>
                      <a:pt x="88892" y="105960"/>
                      <a:pt x="88892" y="127002"/>
                    </a:cubicBezTo>
                    <a:cubicBezTo>
                      <a:pt x="88892" y="148044"/>
                      <a:pt x="105949" y="165101"/>
                      <a:pt x="126991" y="165101"/>
                    </a:cubicBezTo>
                    <a:close/>
                  </a:path>
                </a:pathLst>
              </a:custGeom>
              <a:solidFill>
                <a:schemeClr val="bg1"/>
              </a:solidFill>
              <a:ln w="298"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文本框 59"/>
            <p:cNvSpPr txBox="1"/>
            <p:nvPr/>
          </p:nvSpPr>
          <p:spPr>
            <a:xfrm>
              <a:off x="1008702" y="1584662"/>
              <a:ext cx="2923178" cy="420111"/>
            </a:xfrm>
            <a:prstGeom prst="rect">
              <a:avLst/>
            </a:prstGeom>
            <a:noFill/>
          </p:spPr>
          <p:txBody>
            <a:bodyPr wrap="square" lIns="72000" tIns="36000" rIns="72000" bIns="7200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宋体" panose="02010600030101010101" pitchFamily="2" charset="-122"/>
                <a:ea typeface="宋体" panose="02010600030101010101" pitchFamily="2" charset="-122"/>
                <a:cs typeface="+mn-cs"/>
              </a:endParaRPr>
            </a:p>
          </p:txBody>
        </p:sp>
      </p:grpSp>
      <p:sp>
        <p:nvSpPr>
          <p:cNvPr id="63" name="文本框 62"/>
          <p:cNvSpPr txBox="1"/>
          <p:nvPr>
            <p:custDataLst>
              <p:tags r:id="rId7"/>
            </p:custDataLst>
          </p:nvPr>
        </p:nvSpPr>
        <p:spPr>
          <a:xfrm>
            <a:off x="4637771" y="1621291"/>
            <a:ext cx="1576823" cy="570865"/>
          </a:xfrm>
          <a:prstGeom prst="rect">
            <a:avLst/>
          </a:prstGeom>
          <a:noFill/>
        </p:spPr>
        <p:txBody>
          <a:bodyPr wrap="square">
            <a:spAutoFit/>
          </a:bodyPr>
          <a:lstStyle/>
          <a:p>
            <a:pPr>
              <a:lnSpc>
                <a:spcPct val="130000"/>
              </a:lnSpc>
            </a:pPr>
            <a:r>
              <a:rPr lang="zh-CN" altLang="en-US" sz="2400" kern="0" dirty="0">
                <a:solidFill>
                  <a:schemeClr val="bg1"/>
                </a:solidFill>
                <a:ea typeface="思源黑体 CN Bold" panose="020B0800000000000000" pitchFamily="34" charset="-122"/>
              </a:rPr>
              <a:t>应用场景</a:t>
            </a:r>
          </a:p>
        </p:txBody>
      </p:sp>
      <p:sp>
        <p:nvSpPr>
          <p:cNvPr id="65" name="文本框 64"/>
          <p:cNvSpPr txBox="1"/>
          <p:nvPr>
            <p:custDataLst>
              <p:tags r:id="rId8"/>
            </p:custDataLst>
          </p:nvPr>
        </p:nvSpPr>
        <p:spPr>
          <a:xfrm>
            <a:off x="7589530" y="1345614"/>
            <a:ext cx="3829288" cy="1198880"/>
          </a:xfrm>
          <a:prstGeom prst="rect">
            <a:avLst/>
          </a:prstGeom>
          <a:noFill/>
        </p:spPr>
        <p:txBody>
          <a:bodyPr wrap="square">
            <a:spAutoFit/>
          </a:bodyPr>
          <a:lstStyle/>
          <a:p>
            <a:pPr algn="just"/>
            <a:r>
              <a:rPr lang="zh-CN" altLang="en-US" dirty="0"/>
              <a:t>基于提高</a:t>
            </a:r>
            <a:r>
              <a:rPr lang="zh-CN" altLang="en-US" dirty="0">
                <a:sym typeface="+mn-ea"/>
              </a:rPr>
              <a:t>MCI</a:t>
            </a:r>
            <a:r>
              <a:rPr lang="zh-CN" altLang="en-US" dirty="0"/>
              <a:t>老人运动依从性的实际需求，提供简洁易操作的数字交互体验，确保方案具有高可行性和用户友好性。</a:t>
            </a:r>
          </a:p>
        </p:txBody>
      </p:sp>
      <p:sp>
        <p:nvSpPr>
          <p:cNvPr id="67" name="文本框 66"/>
          <p:cNvSpPr txBox="1"/>
          <p:nvPr>
            <p:custDataLst>
              <p:tags r:id="rId9"/>
            </p:custDataLst>
          </p:nvPr>
        </p:nvSpPr>
        <p:spPr>
          <a:xfrm>
            <a:off x="7490452" y="5177155"/>
            <a:ext cx="3975735" cy="1198880"/>
          </a:xfrm>
          <a:prstGeom prst="rect">
            <a:avLst/>
          </a:prstGeom>
          <a:noFill/>
        </p:spPr>
        <p:txBody>
          <a:bodyPr wrap="square">
            <a:spAutoFit/>
          </a:bodyPr>
          <a:lstStyle/>
          <a:p>
            <a:pPr algn="just"/>
            <a:r>
              <a:rPr lang="en-US" altLang="zh-CN" sz="1800" dirty="0"/>
              <a:t> </a:t>
            </a:r>
            <a:r>
              <a:rPr lang="zh-CN" altLang="en-US" sz="1800" dirty="0"/>
              <a:t>采用先进的人体姿态估计与动作识别技术，精准捕捉人体关键节点进行评估，同时构建高质量训练数据集，支持动作识别模型的优化与动态迭代。</a:t>
            </a:r>
          </a:p>
        </p:txBody>
      </p:sp>
      <p:sp>
        <p:nvSpPr>
          <p:cNvPr id="66" name="矩形 65"/>
          <p:cNvSpPr/>
          <p:nvPr/>
        </p:nvSpPr>
        <p:spPr>
          <a:xfrm>
            <a:off x="-153035" y="101600"/>
            <a:ext cx="9340850" cy="819785"/>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600" dirty="0"/>
          </a:p>
        </p:txBody>
      </p:sp>
      <p:graphicFrame>
        <p:nvGraphicFramePr>
          <p:cNvPr id="68" name="图示 67"/>
          <p:cNvGraphicFramePr/>
          <p:nvPr/>
        </p:nvGraphicFramePr>
        <p:xfrm>
          <a:off x="427990" y="226695"/>
          <a:ext cx="6490970" cy="543560"/>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sp>
        <p:nvSpPr>
          <p:cNvPr id="2" name="文本框 36"/>
          <p:cNvSpPr txBox="1"/>
          <p:nvPr>
            <p:custDataLst>
              <p:tags r:id="rId10"/>
            </p:custDataLst>
          </p:nvPr>
        </p:nvSpPr>
        <p:spPr>
          <a:xfrm>
            <a:off x="4458074" y="3599247"/>
            <a:ext cx="1588770" cy="46037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kumimoji="0" lang="zh-CN" altLang="en-US" sz="2400" i="0" u="none" strike="noStrike" kern="0" cap="none" spc="0" normalizeH="0" baseline="0" dirty="0">
                <a:solidFill>
                  <a:schemeClr val="bg1"/>
                </a:solidFill>
                <a:latin typeface="思源黑体 CN Bold" panose="020B0800000000000000" pitchFamily="34" charset="-122"/>
                <a:ea typeface="思源黑体 CN Bold" panose="020B0800000000000000" pitchFamily="34" charset="-122"/>
              </a:rPr>
              <a:t>程序开发</a:t>
            </a:r>
          </a:p>
        </p:txBody>
      </p:sp>
      <p:cxnSp>
        <p:nvCxnSpPr>
          <p:cNvPr id="62" name="直接连接符 61"/>
          <p:cNvCxnSpPr/>
          <p:nvPr>
            <p:custDataLst>
              <p:tags r:id="rId11"/>
            </p:custDataLst>
          </p:nvPr>
        </p:nvCxnSpPr>
        <p:spPr>
          <a:xfrm flipV="1">
            <a:off x="6214898" y="5749633"/>
            <a:ext cx="1053267" cy="875"/>
          </a:xfrm>
          <a:prstGeom prst="line">
            <a:avLst/>
          </a:prstGeom>
          <a:ln w="6350">
            <a:solidFill>
              <a:srgbClr val="4785FE"/>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5" name="图示 4"/>
          <p:cNvGraphicFramePr/>
          <p:nvPr>
            <p:extLst>
              <p:ext uri="{D42A27DB-BD31-4B8C-83A1-F6EECF244321}">
                <p14:modId xmlns:p14="http://schemas.microsoft.com/office/powerpoint/2010/main" val="3506984705"/>
              </p:ext>
            </p:extLst>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sp>
        <p:nvSpPr>
          <p:cNvPr id="15" name="灯片编号占位符 14">
            <a:extLst>
              <a:ext uri="{FF2B5EF4-FFF2-40B4-BE49-F238E27FC236}">
                <a16:creationId xmlns:a16="http://schemas.microsoft.com/office/drawing/2014/main" id="{14A05787-052B-209B-B1B9-5E03EDD6E13B}"/>
              </a:ext>
            </a:extLst>
          </p:cNvPr>
          <p:cNvSpPr>
            <a:spLocks noGrp="1"/>
          </p:cNvSpPr>
          <p:nvPr>
            <p:ph type="sldNum" sz="quarter" idx="12"/>
          </p:nvPr>
        </p:nvSpPr>
        <p:spPr/>
        <p:txBody>
          <a:bodyPr/>
          <a:lstStyle/>
          <a:p>
            <a:fld id="{49AE70B2-8BF9-45C0-BB95-33D1B9D3A854}" type="slidenum">
              <a:rPr lang="zh-CN" altLang="en-US" smtClean="0"/>
              <a:t>41</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Users/lenovo/Desktop/a60f454d1f933345a7a8f729d92ac15.jpga60f454d1f933345a7a8f729d92ac15"/>
          <p:cNvPicPr>
            <a:picLocks noChangeAspect="1"/>
          </p:cNvPicPr>
          <p:nvPr>
            <p:custDataLst>
              <p:tags r:id="rId2"/>
            </p:custDataLst>
          </p:nvPr>
        </p:nvPicPr>
        <p:blipFill rotWithShape="1">
          <a:blip r:embed="rId23"/>
          <a:srcRect l="18144" r="18144"/>
          <a:stretch>
            <a:fillRect/>
          </a:stretch>
        </p:blipFill>
        <p:spPr>
          <a:xfrm>
            <a:off x="8262938" y="1406208"/>
            <a:ext cx="2237105" cy="4691380"/>
          </a:xfrm>
          <a:custGeom>
            <a:avLst/>
            <a:gdLst/>
            <a:ahLst/>
            <a:cxnLst>
              <a:cxn ang="3">
                <a:pos x="hc" y="t"/>
              </a:cxn>
              <a:cxn ang="cd2">
                <a:pos x="l" y="vc"/>
              </a:cxn>
              <a:cxn ang="cd4">
                <a:pos x="hc" y="b"/>
              </a:cxn>
              <a:cxn ang="0">
                <a:pos x="r" y="vc"/>
              </a:cxn>
            </a:cxnLst>
            <a:rect l="l" t="t" r="r" b="b"/>
            <a:pathLst>
              <a:path w="3371" h="7067">
                <a:moveTo>
                  <a:pt x="3216" y="0"/>
                </a:moveTo>
                <a:cubicBezTo>
                  <a:pt x="3302" y="0"/>
                  <a:pt x="3371" y="69"/>
                  <a:pt x="3371" y="154"/>
                </a:cubicBezTo>
                <a:lnTo>
                  <a:pt x="3371" y="6913"/>
                </a:lnTo>
                <a:cubicBezTo>
                  <a:pt x="3371" y="6922"/>
                  <a:pt x="3370" y="6931"/>
                  <a:pt x="3369" y="6939"/>
                </a:cubicBezTo>
                <a:cubicBezTo>
                  <a:pt x="3354" y="7023"/>
                  <a:pt x="3274" y="7079"/>
                  <a:pt x="3190" y="7065"/>
                </a:cubicBezTo>
                <a:cubicBezTo>
                  <a:pt x="2784" y="6993"/>
                  <a:pt x="1717" y="6819"/>
                  <a:pt x="200" y="6692"/>
                </a:cubicBezTo>
                <a:cubicBezTo>
                  <a:pt x="87" y="6682"/>
                  <a:pt x="0" y="6588"/>
                  <a:pt x="0" y="6475"/>
                </a:cubicBezTo>
                <a:lnTo>
                  <a:pt x="0" y="627"/>
                </a:lnTo>
                <a:cubicBezTo>
                  <a:pt x="0" y="510"/>
                  <a:pt x="88" y="413"/>
                  <a:pt x="205" y="402"/>
                </a:cubicBezTo>
                <a:cubicBezTo>
                  <a:pt x="1172" y="314"/>
                  <a:pt x="2172" y="185"/>
                  <a:pt x="3189" y="3"/>
                </a:cubicBezTo>
                <a:cubicBezTo>
                  <a:pt x="3198" y="1"/>
                  <a:pt x="3207" y="0"/>
                  <a:pt x="3216" y="0"/>
                </a:cubicBezTo>
                <a:close/>
              </a:path>
            </a:pathLst>
          </a:custGeom>
          <a:ln w="9525" cap="flat" cmpd="sng" algn="ctr">
            <a:solidFill>
              <a:schemeClr val="accent1">
                <a:alpha val="50000"/>
              </a:schemeClr>
            </a:solidFill>
            <a:prstDash val="solid"/>
            <a:round/>
            <a:headEnd type="none" w="med" len="med"/>
            <a:tailEnd type="none" w="med" len="med"/>
          </a:ln>
        </p:spPr>
      </p:pic>
      <p:pic>
        <p:nvPicPr>
          <p:cNvPr id="5" name="图片 4" descr="C:/Users/lenovo/Desktop/ji.jpgji"/>
          <p:cNvPicPr>
            <a:picLocks noChangeAspect="1"/>
          </p:cNvPicPr>
          <p:nvPr>
            <p:custDataLst>
              <p:tags r:id="rId3"/>
            </p:custDataLst>
          </p:nvPr>
        </p:nvPicPr>
        <p:blipFill rotWithShape="1">
          <a:blip r:embed="rId24"/>
          <a:srcRect l="15938" r="15938"/>
          <a:stretch>
            <a:fillRect/>
          </a:stretch>
        </p:blipFill>
        <p:spPr>
          <a:xfrm>
            <a:off x="1539558" y="1408748"/>
            <a:ext cx="2218690" cy="4691380"/>
          </a:xfrm>
          <a:custGeom>
            <a:avLst/>
            <a:gdLst/>
            <a:ahLst/>
            <a:cxnLst>
              <a:cxn ang="3">
                <a:pos x="hc" y="t"/>
              </a:cxn>
              <a:cxn ang="cd2">
                <a:pos x="l" y="vc"/>
              </a:cxn>
              <a:cxn ang="cd4">
                <a:pos x="hc" y="b"/>
              </a:cxn>
              <a:cxn ang="0">
                <a:pos x="r" y="vc"/>
              </a:cxn>
            </a:cxnLst>
            <a:rect l="l" t="t" r="r" b="b"/>
            <a:pathLst>
              <a:path w="3344" h="7068">
                <a:moveTo>
                  <a:pt x="151" y="0"/>
                </a:moveTo>
                <a:cubicBezTo>
                  <a:pt x="161" y="0"/>
                  <a:pt x="172" y="1"/>
                  <a:pt x="182" y="3"/>
                </a:cubicBezTo>
                <a:cubicBezTo>
                  <a:pt x="586" y="77"/>
                  <a:pt x="1643" y="256"/>
                  <a:pt x="3140" y="391"/>
                </a:cubicBezTo>
                <a:cubicBezTo>
                  <a:pt x="3255" y="402"/>
                  <a:pt x="3344" y="499"/>
                  <a:pt x="3344" y="614"/>
                </a:cubicBezTo>
                <a:lnTo>
                  <a:pt x="3344" y="6465"/>
                </a:lnTo>
                <a:cubicBezTo>
                  <a:pt x="3344" y="6581"/>
                  <a:pt x="3255" y="6678"/>
                  <a:pt x="3140" y="6689"/>
                </a:cubicBezTo>
                <a:cubicBezTo>
                  <a:pt x="2182" y="6772"/>
                  <a:pt x="1190" y="6894"/>
                  <a:pt x="180" y="7066"/>
                </a:cubicBezTo>
                <a:cubicBezTo>
                  <a:pt x="172" y="7067"/>
                  <a:pt x="163" y="7068"/>
                  <a:pt x="155" y="7068"/>
                </a:cubicBezTo>
                <a:cubicBezTo>
                  <a:pt x="70" y="7068"/>
                  <a:pt x="0" y="6999"/>
                  <a:pt x="0" y="6914"/>
                </a:cubicBezTo>
                <a:lnTo>
                  <a:pt x="0" y="154"/>
                </a:lnTo>
                <a:cubicBezTo>
                  <a:pt x="0" y="145"/>
                  <a:pt x="1" y="136"/>
                  <a:pt x="3" y="127"/>
                </a:cubicBezTo>
                <a:cubicBezTo>
                  <a:pt x="16" y="53"/>
                  <a:pt x="79" y="2"/>
                  <a:pt x="151" y="0"/>
                </a:cubicBezTo>
                <a:close/>
              </a:path>
            </a:pathLst>
          </a:custGeom>
          <a:ln w="9525" cap="flat" cmpd="sng" algn="ctr">
            <a:solidFill>
              <a:schemeClr val="accent1">
                <a:alpha val="50000"/>
              </a:schemeClr>
            </a:solidFill>
            <a:prstDash val="solid"/>
            <a:round/>
            <a:headEnd type="none" w="med" len="med"/>
            <a:tailEnd type="none" w="med" len="med"/>
          </a:ln>
        </p:spPr>
      </p:pic>
      <p:pic>
        <p:nvPicPr>
          <p:cNvPr id="11" name="图片 10" descr="C:/Users/lenovo/Desktop/lin2.jpglin2"/>
          <p:cNvPicPr>
            <a:picLocks noChangeAspect="1"/>
          </p:cNvPicPr>
          <p:nvPr>
            <p:custDataLst>
              <p:tags r:id="rId4"/>
            </p:custDataLst>
          </p:nvPr>
        </p:nvPicPr>
        <p:blipFill rotWithShape="1">
          <a:blip r:embed="rId25"/>
          <a:srcRect l="13483" r="13483"/>
          <a:stretch>
            <a:fillRect/>
          </a:stretch>
        </p:blipFill>
        <p:spPr>
          <a:xfrm>
            <a:off x="3819843" y="1705928"/>
            <a:ext cx="2163445" cy="4128135"/>
          </a:xfrm>
          <a:custGeom>
            <a:avLst/>
            <a:gdLst/>
            <a:ahLst/>
            <a:cxnLst>
              <a:cxn ang="3">
                <a:pos x="hc" y="t"/>
              </a:cxn>
              <a:cxn ang="cd2">
                <a:pos x="l" y="vc"/>
              </a:cxn>
              <a:cxn ang="cd4">
                <a:pos x="hc" y="b"/>
              </a:cxn>
              <a:cxn ang="0">
                <a:pos x="r" y="vc"/>
              </a:cxn>
            </a:cxnLst>
            <a:rect l="l" t="t" r="r" b="b"/>
            <a:pathLst>
              <a:path w="3260" h="6220">
                <a:moveTo>
                  <a:pt x="176" y="0"/>
                </a:moveTo>
                <a:cubicBezTo>
                  <a:pt x="182" y="0"/>
                  <a:pt x="189" y="0"/>
                  <a:pt x="195" y="1"/>
                </a:cubicBezTo>
                <a:cubicBezTo>
                  <a:pt x="1047" y="67"/>
                  <a:pt x="2019" y="115"/>
                  <a:pt x="3080" y="123"/>
                </a:cubicBezTo>
                <a:cubicBezTo>
                  <a:pt x="3180" y="124"/>
                  <a:pt x="3260" y="205"/>
                  <a:pt x="3260" y="304"/>
                </a:cubicBezTo>
                <a:lnTo>
                  <a:pt x="3260" y="5927"/>
                </a:lnTo>
                <a:cubicBezTo>
                  <a:pt x="3260" y="6027"/>
                  <a:pt x="3180" y="6108"/>
                  <a:pt x="3080" y="6108"/>
                </a:cubicBezTo>
                <a:cubicBezTo>
                  <a:pt x="2172" y="6112"/>
                  <a:pt x="1204" y="6145"/>
                  <a:pt x="195" y="6219"/>
                </a:cubicBezTo>
                <a:cubicBezTo>
                  <a:pt x="190" y="6220"/>
                  <a:pt x="186" y="6220"/>
                  <a:pt x="181" y="6220"/>
                </a:cubicBezTo>
                <a:cubicBezTo>
                  <a:pt x="81" y="6220"/>
                  <a:pt x="0" y="6139"/>
                  <a:pt x="0" y="6039"/>
                </a:cubicBezTo>
                <a:lnTo>
                  <a:pt x="0" y="181"/>
                </a:lnTo>
                <a:cubicBezTo>
                  <a:pt x="0" y="176"/>
                  <a:pt x="0" y="172"/>
                  <a:pt x="1" y="167"/>
                </a:cubicBezTo>
                <a:cubicBezTo>
                  <a:pt x="8" y="74"/>
                  <a:pt x="85" y="2"/>
                  <a:pt x="176" y="0"/>
                </a:cubicBezTo>
                <a:close/>
              </a:path>
            </a:pathLst>
          </a:custGeom>
          <a:ln w="9525" cap="flat" cmpd="sng" algn="ctr">
            <a:solidFill>
              <a:schemeClr val="accent1">
                <a:alpha val="50000"/>
              </a:schemeClr>
            </a:solidFill>
            <a:prstDash val="solid"/>
            <a:round/>
            <a:headEnd type="none" w="med" len="med"/>
            <a:tailEnd type="none" w="med" len="med"/>
          </a:ln>
        </p:spPr>
      </p:pic>
      <p:pic>
        <p:nvPicPr>
          <p:cNvPr id="14" name="图片 13" descr="C:/Users/lenovo/Desktop/xie2.jpgxie2"/>
          <p:cNvPicPr>
            <a:picLocks noChangeAspect="1"/>
          </p:cNvPicPr>
          <p:nvPr>
            <p:custDataLst>
              <p:tags r:id="rId5"/>
            </p:custDataLst>
          </p:nvPr>
        </p:nvPicPr>
        <p:blipFill rotWithShape="1">
          <a:blip r:embed="rId26"/>
          <a:srcRect l="15149" r="15149"/>
          <a:stretch>
            <a:fillRect/>
          </a:stretch>
        </p:blipFill>
        <p:spPr>
          <a:xfrm>
            <a:off x="6044883" y="1707833"/>
            <a:ext cx="2156460" cy="4122420"/>
          </a:xfrm>
          <a:custGeom>
            <a:avLst/>
            <a:gdLst/>
            <a:ahLst/>
            <a:cxnLst>
              <a:cxn ang="3">
                <a:pos x="hc" y="t"/>
              </a:cxn>
              <a:cxn ang="cd2">
                <a:pos x="l" y="vc"/>
              </a:cxn>
              <a:cxn ang="cd4">
                <a:pos x="hc" y="b"/>
              </a:cxn>
              <a:cxn ang="0">
                <a:pos x="r" y="vc"/>
              </a:cxn>
            </a:cxnLst>
            <a:rect l="l" t="t" r="r" b="b"/>
            <a:pathLst>
              <a:path w="3250" h="6211">
                <a:moveTo>
                  <a:pt x="3053" y="0"/>
                </a:moveTo>
                <a:cubicBezTo>
                  <a:pt x="3162" y="0"/>
                  <a:pt x="3250" y="88"/>
                  <a:pt x="3250" y="197"/>
                </a:cubicBezTo>
                <a:lnTo>
                  <a:pt x="3250" y="6014"/>
                </a:lnTo>
                <a:cubicBezTo>
                  <a:pt x="3250" y="6019"/>
                  <a:pt x="3250" y="6024"/>
                  <a:pt x="3249" y="6028"/>
                </a:cubicBezTo>
                <a:cubicBezTo>
                  <a:pt x="3242" y="6137"/>
                  <a:pt x="3147" y="6218"/>
                  <a:pt x="3039" y="6210"/>
                </a:cubicBezTo>
                <a:cubicBezTo>
                  <a:pt x="2198" y="6150"/>
                  <a:pt x="1240" y="6105"/>
                  <a:pt x="195" y="6098"/>
                </a:cubicBezTo>
                <a:cubicBezTo>
                  <a:pt x="87" y="6097"/>
                  <a:pt x="0" y="6009"/>
                  <a:pt x="0" y="5901"/>
                </a:cubicBezTo>
                <a:lnTo>
                  <a:pt x="0" y="310"/>
                </a:lnTo>
                <a:cubicBezTo>
                  <a:pt x="0" y="202"/>
                  <a:pt x="87" y="114"/>
                  <a:pt x="196" y="113"/>
                </a:cubicBezTo>
                <a:cubicBezTo>
                  <a:pt x="1092" y="110"/>
                  <a:pt x="2046" y="77"/>
                  <a:pt x="3038" y="1"/>
                </a:cubicBezTo>
                <a:cubicBezTo>
                  <a:pt x="3043" y="0"/>
                  <a:pt x="3048" y="0"/>
                  <a:pt x="3053" y="0"/>
                </a:cubicBezTo>
                <a:close/>
              </a:path>
            </a:pathLst>
          </a:custGeom>
          <a:ln w="9525" cap="flat" cmpd="sng" algn="ctr">
            <a:solidFill>
              <a:schemeClr val="accent1">
                <a:alpha val="50000"/>
              </a:schemeClr>
            </a:solidFill>
            <a:prstDash val="solid"/>
            <a:round/>
            <a:headEnd type="none" w="med" len="med"/>
            <a:tailEnd type="none" w="med" len="med"/>
          </a:ln>
        </p:spPr>
      </p:pic>
      <p:sp>
        <p:nvSpPr>
          <p:cNvPr id="20" name="任意多边形: 形状 14"/>
          <p:cNvSpPr/>
          <p:nvPr>
            <p:custDataLst>
              <p:tags r:id="rId6"/>
            </p:custDataLst>
          </p:nvPr>
        </p:nvSpPr>
        <p:spPr>
          <a:xfrm>
            <a:off x="10557828" y="2169478"/>
            <a:ext cx="116205" cy="3202305"/>
          </a:xfrm>
          <a:custGeom>
            <a:avLst/>
            <a:gdLst>
              <a:gd name="connsiteX0" fmla="*/ 0 w 69723"/>
              <a:gd name="connsiteY0" fmla="*/ 0 h 1920620"/>
              <a:gd name="connsiteX1" fmla="*/ 0 w 69723"/>
              <a:gd name="connsiteY1" fmla="*/ 0 h 1920620"/>
              <a:gd name="connsiteX2" fmla="*/ 69723 w 69723"/>
              <a:gd name="connsiteY2" fmla="*/ 69723 h 1920620"/>
              <a:gd name="connsiteX3" fmla="*/ 69723 w 69723"/>
              <a:gd name="connsiteY3" fmla="*/ 1850898 h 1920620"/>
              <a:gd name="connsiteX4" fmla="*/ 0 w 69723"/>
              <a:gd name="connsiteY4" fmla="*/ 1920621 h 1920620"/>
              <a:gd name="connsiteX5" fmla="*/ 0 w 69723"/>
              <a:gd name="connsiteY5" fmla="*/ 1920621 h 1920620"/>
              <a:gd name="connsiteX6" fmla="*/ 0 w 69723"/>
              <a:gd name="connsiteY6" fmla="*/ 1920621 h 1920620"/>
              <a:gd name="connsiteX7" fmla="*/ 0 w 69723"/>
              <a:gd name="connsiteY7" fmla="*/ 0 h 1920620"/>
              <a:gd name="connsiteX8" fmla="*/ 0 w 69723"/>
              <a:gd name="connsiteY8" fmla="*/ 0 h 1920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723" h="1920620">
                <a:moveTo>
                  <a:pt x="0" y="0"/>
                </a:moveTo>
                <a:lnTo>
                  <a:pt x="0" y="0"/>
                </a:lnTo>
                <a:cubicBezTo>
                  <a:pt x="38509" y="0"/>
                  <a:pt x="69723" y="31216"/>
                  <a:pt x="69723" y="69723"/>
                </a:cubicBezTo>
                <a:lnTo>
                  <a:pt x="69723" y="1850898"/>
                </a:lnTo>
                <a:cubicBezTo>
                  <a:pt x="69723" y="1889408"/>
                  <a:pt x="38509" y="1920621"/>
                  <a:pt x="0" y="1920621"/>
                </a:cubicBezTo>
                <a:lnTo>
                  <a:pt x="0" y="1920621"/>
                </a:lnTo>
                <a:lnTo>
                  <a:pt x="0" y="1920621"/>
                </a:lnTo>
                <a:lnTo>
                  <a:pt x="0" y="0"/>
                </a:lnTo>
                <a:lnTo>
                  <a:pt x="0" y="0"/>
                </a:lnTo>
                <a:close/>
              </a:path>
            </a:pathLst>
          </a:custGeom>
          <a:solidFill>
            <a:schemeClr val="accent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1" name="任意多边形: 形状 15"/>
          <p:cNvSpPr/>
          <p:nvPr>
            <p:custDataLst>
              <p:tags r:id="rId7"/>
            </p:custDataLst>
          </p:nvPr>
        </p:nvSpPr>
        <p:spPr>
          <a:xfrm rot="10800000">
            <a:off x="1354138" y="2170113"/>
            <a:ext cx="116205" cy="3201670"/>
          </a:xfrm>
          <a:custGeom>
            <a:avLst/>
            <a:gdLst>
              <a:gd name="connsiteX0" fmla="*/ -20 w 69722"/>
              <a:gd name="connsiteY0" fmla="*/ -246 h 1920335"/>
              <a:gd name="connsiteX1" fmla="*/ -20 w 69722"/>
              <a:gd name="connsiteY1" fmla="*/ -246 h 1920335"/>
              <a:gd name="connsiteX2" fmla="*/ 69703 w 69722"/>
              <a:gd name="connsiteY2" fmla="*/ 69192 h 1920335"/>
              <a:gd name="connsiteX3" fmla="*/ 69703 w 69722"/>
              <a:gd name="connsiteY3" fmla="*/ 1850367 h 1920335"/>
              <a:gd name="connsiteX4" fmla="*/ -20 w 69722"/>
              <a:gd name="connsiteY4" fmla="*/ 1920090 h 1920335"/>
              <a:gd name="connsiteX5" fmla="*/ -20 w 69722"/>
              <a:gd name="connsiteY5" fmla="*/ 1920090 h 1920335"/>
              <a:gd name="connsiteX6" fmla="*/ -20 w 69722"/>
              <a:gd name="connsiteY6" fmla="*/ 1920090 h 1920335"/>
              <a:gd name="connsiteX7" fmla="*/ -20 w 69722"/>
              <a:gd name="connsiteY7" fmla="*/ -246 h 1920335"/>
              <a:gd name="connsiteX8" fmla="*/ -20 w 69722"/>
              <a:gd name="connsiteY8" fmla="*/ -246 h 1920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722" h="1920335">
                <a:moveTo>
                  <a:pt x="-20" y="-246"/>
                </a:moveTo>
                <a:lnTo>
                  <a:pt x="-20" y="-246"/>
                </a:lnTo>
                <a:cubicBezTo>
                  <a:pt x="38376" y="-246"/>
                  <a:pt x="69546" y="30796"/>
                  <a:pt x="69703" y="69192"/>
                </a:cubicBezTo>
                <a:lnTo>
                  <a:pt x="69703" y="1850367"/>
                </a:lnTo>
                <a:cubicBezTo>
                  <a:pt x="69703" y="1888876"/>
                  <a:pt x="38487" y="1920090"/>
                  <a:pt x="-20" y="1920090"/>
                </a:cubicBezTo>
                <a:lnTo>
                  <a:pt x="-20" y="1920090"/>
                </a:lnTo>
                <a:lnTo>
                  <a:pt x="-20" y="1920090"/>
                </a:lnTo>
                <a:lnTo>
                  <a:pt x="-20" y="-246"/>
                </a:lnTo>
                <a:lnTo>
                  <a:pt x="-20" y="-246"/>
                </a:lnTo>
                <a:close/>
              </a:path>
            </a:pathLst>
          </a:custGeom>
          <a:solidFill>
            <a:schemeClr val="accent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2" name="任意多边形: 形状 16"/>
          <p:cNvSpPr/>
          <p:nvPr>
            <p:custDataLst>
              <p:tags r:id="rId8"/>
            </p:custDataLst>
          </p:nvPr>
        </p:nvSpPr>
        <p:spPr>
          <a:xfrm>
            <a:off x="2249488" y="5883593"/>
            <a:ext cx="7495540" cy="349250"/>
          </a:xfrm>
          <a:custGeom>
            <a:avLst/>
            <a:gdLst>
              <a:gd name="connsiteX0" fmla="*/ -20 w 4496656"/>
              <a:gd name="connsiteY0" fmla="*/ 209071 h 209316"/>
              <a:gd name="connsiteX1" fmla="*/ 1119454 w 4496656"/>
              <a:gd name="connsiteY1" fmla="*/ 54099 h 209316"/>
              <a:gd name="connsiteX2" fmla="*/ 1683429 w 4496656"/>
              <a:gd name="connsiteY2" fmla="*/ 15236 h 209316"/>
              <a:gd name="connsiteX3" fmla="*/ 2248642 w 4496656"/>
              <a:gd name="connsiteY3" fmla="*/ -3 h 209316"/>
              <a:gd name="connsiteX4" fmla="*/ 2813951 w 4496656"/>
              <a:gd name="connsiteY4" fmla="*/ 10951 h 209316"/>
              <a:gd name="connsiteX5" fmla="*/ 2955112 w 4496656"/>
              <a:gd name="connsiteY5" fmla="*/ 17904 h 209316"/>
              <a:gd name="connsiteX6" fmla="*/ 3025692 w 4496656"/>
              <a:gd name="connsiteY6" fmla="*/ 21619 h 209316"/>
              <a:gd name="connsiteX7" fmla="*/ 3096177 w 4496656"/>
              <a:gd name="connsiteY7" fmla="*/ 26381 h 209316"/>
              <a:gd name="connsiteX8" fmla="*/ 3237242 w 4496656"/>
              <a:gd name="connsiteY8" fmla="*/ 35906 h 209316"/>
              <a:gd name="connsiteX9" fmla="*/ 3378117 w 4496656"/>
              <a:gd name="connsiteY9" fmla="*/ 47907 h 209316"/>
              <a:gd name="connsiteX10" fmla="*/ 4496638 w 4496656"/>
              <a:gd name="connsiteY10" fmla="*/ 208880 h 209316"/>
              <a:gd name="connsiteX11" fmla="*/ 3938949 w 4496656"/>
              <a:gd name="connsiteY11" fmla="*/ 117535 h 209316"/>
              <a:gd name="connsiteX12" fmla="*/ 3658723 w 4496656"/>
              <a:gd name="connsiteY12" fmla="*/ 82007 h 209316"/>
              <a:gd name="connsiteX13" fmla="*/ 3518134 w 4496656"/>
              <a:gd name="connsiteY13" fmla="*/ 67434 h 209316"/>
              <a:gd name="connsiteX14" fmla="*/ 3377545 w 4496656"/>
              <a:gd name="connsiteY14" fmla="*/ 54194 h 209316"/>
              <a:gd name="connsiteX15" fmla="*/ 3236766 w 4496656"/>
              <a:gd name="connsiteY15" fmla="*/ 42668 h 209316"/>
              <a:gd name="connsiteX16" fmla="*/ 3095796 w 4496656"/>
              <a:gd name="connsiteY16" fmla="*/ 33143 h 209316"/>
              <a:gd name="connsiteX17" fmla="*/ 3025311 w 4496656"/>
              <a:gd name="connsiteY17" fmla="*/ 28572 h 209316"/>
              <a:gd name="connsiteX18" fmla="*/ 2954731 w 4496656"/>
              <a:gd name="connsiteY18" fmla="*/ 25047 h 209316"/>
              <a:gd name="connsiteX19" fmla="*/ 2813570 w 4496656"/>
              <a:gd name="connsiteY19" fmla="*/ 18475 h 209316"/>
              <a:gd name="connsiteX20" fmla="*/ 2248642 w 4496656"/>
              <a:gd name="connsiteY20" fmla="*/ 8950 h 209316"/>
              <a:gd name="connsiteX21" fmla="*/ 1683810 w 4496656"/>
              <a:gd name="connsiteY21" fmla="*/ 22571 h 209316"/>
              <a:gd name="connsiteX22" fmla="*/ 1119930 w 4496656"/>
              <a:gd name="connsiteY22" fmla="*/ 59813 h 209316"/>
              <a:gd name="connsiteX23" fmla="*/ 557955 w 4496656"/>
              <a:gd name="connsiteY23" fmla="*/ 120678 h 209316"/>
              <a:gd name="connsiteX24" fmla="*/ -20 w 4496656"/>
              <a:gd name="connsiteY24" fmla="*/ 209071 h 209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496656" h="209316">
                <a:moveTo>
                  <a:pt x="-20" y="209071"/>
                </a:moveTo>
                <a:cubicBezTo>
                  <a:pt x="369550" y="135347"/>
                  <a:pt x="744073" y="88103"/>
                  <a:pt x="1119454" y="54099"/>
                </a:cubicBezTo>
                <a:cubicBezTo>
                  <a:pt x="1307096" y="37334"/>
                  <a:pt x="1495120" y="24000"/>
                  <a:pt x="1683429" y="15236"/>
                </a:cubicBezTo>
                <a:cubicBezTo>
                  <a:pt x="1871738" y="6474"/>
                  <a:pt x="2060142" y="1426"/>
                  <a:pt x="2248642" y="-3"/>
                </a:cubicBezTo>
                <a:cubicBezTo>
                  <a:pt x="2437142" y="-1432"/>
                  <a:pt x="2625547" y="3616"/>
                  <a:pt x="2813951" y="10951"/>
                </a:cubicBezTo>
                <a:lnTo>
                  <a:pt x="2955112" y="17904"/>
                </a:lnTo>
                <a:lnTo>
                  <a:pt x="3025692" y="21619"/>
                </a:lnTo>
                <a:lnTo>
                  <a:pt x="3096177" y="26381"/>
                </a:lnTo>
                <a:cubicBezTo>
                  <a:pt x="3143231" y="29619"/>
                  <a:pt x="3190284" y="32477"/>
                  <a:pt x="3237242" y="35906"/>
                </a:cubicBezTo>
                <a:lnTo>
                  <a:pt x="3378117" y="47907"/>
                </a:lnTo>
                <a:cubicBezTo>
                  <a:pt x="3753650" y="80855"/>
                  <a:pt x="4127058" y="134594"/>
                  <a:pt x="4496638" y="208880"/>
                </a:cubicBezTo>
                <a:cubicBezTo>
                  <a:pt x="4311472" y="174495"/>
                  <a:pt x="4125830" y="141729"/>
                  <a:pt x="3938949" y="117535"/>
                </a:cubicBezTo>
                <a:cubicBezTo>
                  <a:pt x="3845794" y="103533"/>
                  <a:pt x="3752164" y="93532"/>
                  <a:pt x="3658723" y="82007"/>
                </a:cubicBezTo>
                <a:cubicBezTo>
                  <a:pt x="3611956" y="76482"/>
                  <a:pt x="3564998" y="72482"/>
                  <a:pt x="3518134" y="67434"/>
                </a:cubicBezTo>
                <a:cubicBezTo>
                  <a:pt x="3471272" y="62385"/>
                  <a:pt x="3424504" y="57909"/>
                  <a:pt x="3377545" y="54194"/>
                </a:cubicBezTo>
                <a:lnTo>
                  <a:pt x="3236766" y="42668"/>
                </a:lnTo>
                <a:cubicBezTo>
                  <a:pt x="3189808" y="39049"/>
                  <a:pt x="3142754" y="36478"/>
                  <a:pt x="3095796" y="33143"/>
                </a:cubicBezTo>
                <a:lnTo>
                  <a:pt x="3025311" y="28572"/>
                </a:lnTo>
                <a:lnTo>
                  <a:pt x="2954731" y="25047"/>
                </a:lnTo>
                <a:lnTo>
                  <a:pt x="2813570" y="18475"/>
                </a:lnTo>
                <a:cubicBezTo>
                  <a:pt x="2625356" y="11684"/>
                  <a:pt x="2437047" y="8503"/>
                  <a:pt x="2248642" y="8950"/>
                </a:cubicBezTo>
                <a:cubicBezTo>
                  <a:pt x="2060238" y="9398"/>
                  <a:pt x="1871957" y="13932"/>
                  <a:pt x="1683810" y="22571"/>
                </a:cubicBezTo>
                <a:cubicBezTo>
                  <a:pt x="1495596" y="30762"/>
                  <a:pt x="1307668" y="43621"/>
                  <a:pt x="1119930" y="59813"/>
                </a:cubicBezTo>
                <a:cubicBezTo>
                  <a:pt x="932192" y="76006"/>
                  <a:pt x="744931" y="96199"/>
                  <a:pt x="557955" y="120678"/>
                </a:cubicBezTo>
                <a:cubicBezTo>
                  <a:pt x="370979" y="145158"/>
                  <a:pt x="184861" y="172590"/>
                  <a:pt x="-20" y="209071"/>
                </a:cubicBezTo>
                <a:close/>
              </a:path>
            </a:pathLst>
          </a:custGeom>
          <a:solidFill>
            <a:schemeClr val="accent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3" name="任意多边形: 形状 17"/>
          <p:cNvSpPr/>
          <p:nvPr>
            <p:custDataLst>
              <p:tags r:id="rId9"/>
            </p:custDataLst>
          </p:nvPr>
        </p:nvSpPr>
        <p:spPr>
          <a:xfrm>
            <a:off x="5194618" y="5809933"/>
            <a:ext cx="1605280" cy="100330"/>
          </a:xfrm>
          <a:custGeom>
            <a:avLst/>
            <a:gdLst>
              <a:gd name="connsiteX0" fmla="*/ -20 w 962691"/>
              <a:gd name="connsiteY0" fmla="*/ 60048 h 60293"/>
              <a:gd name="connsiteX1" fmla="*/ -20 w 962691"/>
              <a:gd name="connsiteY1" fmla="*/ 56142 h 60293"/>
              <a:gd name="connsiteX2" fmla="*/ 56368 w 962691"/>
              <a:gd name="connsiteY2" fmla="*/ -246 h 60293"/>
              <a:gd name="connsiteX3" fmla="*/ 56464 w 962691"/>
              <a:gd name="connsiteY3" fmla="*/ -246 h 60293"/>
              <a:gd name="connsiteX4" fmla="*/ 906284 w 962691"/>
              <a:gd name="connsiteY4" fmla="*/ -246 h 60293"/>
              <a:gd name="connsiteX5" fmla="*/ 962672 w 962691"/>
              <a:gd name="connsiteY5" fmla="*/ 56142 h 60293"/>
              <a:gd name="connsiteX6" fmla="*/ 962672 w 962691"/>
              <a:gd name="connsiteY6" fmla="*/ 56142 h 60293"/>
              <a:gd name="connsiteX7" fmla="*/ -20 w 962691"/>
              <a:gd name="connsiteY7" fmla="*/ 60048 h 60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62691" h="60293">
                <a:moveTo>
                  <a:pt x="-20" y="60048"/>
                </a:moveTo>
                <a:lnTo>
                  <a:pt x="-20" y="56142"/>
                </a:lnTo>
                <a:cubicBezTo>
                  <a:pt x="-20" y="24995"/>
                  <a:pt x="25222" y="-246"/>
                  <a:pt x="56368" y="-246"/>
                </a:cubicBezTo>
                <a:cubicBezTo>
                  <a:pt x="56397" y="-246"/>
                  <a:pt x="56435" y="-246"/>
                  <a:pt x="56464" y="-246"/>
                </a:cubicBezTo>
                <a:lnTo>
                  <a:pt x="906284" y="-246"/>
                </a:lnTo>
                <a:cubicBezTo>
                  <a:pt x="937431" y="-246"/>
                  <a:pt x="962672" y="24995"/>
                  <a:pt x="962672" y="56142"/>
                </a:cubicBezTo>
                <a:lnTo>
                  <a:pt x="962672" y="56142"/>
                </a:lnTo>
                <a:cubicBezTo>
                  <a:pt x="962672" y="56142"/>
                  <a:pt x="446798" y="34425"/>
                  <a:pt x="-20" y="60048"/>
                </a:cubicBezTo>
                <a:close/>
              </a:path>
            </a:pathLst>
          </a:custGeom>
          <a:solidFill>
            <a:schemeClr val="accent1"/>
          </a:soli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4" name="任意多边形: 形状 23"/>
          <p:cNvSpPr/>
          <p:nvPr>
            <p:custDataLst>
              <p:tags r:id="rId10"/>
            </p:custDataLst>
          </p:nvPr>
        </p:nvSpPr>
        <p:spPr>
          <a:xfrm>
            <a:off x="1539558" y="4413568"/>
            <a:ext cx="2219960" cy="1694815"/>
          </a:xfrm>
          <a:custGeom>
            <a:avLst/>
            <a:gdLst>
              <a:gd name="connsiteX0" fmla="*/ 127856 w 2349131"/>
              <a:gd name="connsiteY0" fmla="*/ 1521 h 4964165"/>
              <a:gd name="connsiteX1" fmla="*/ 1733 w 2349131"/>
              <a:gd name="connsiteY1" fmla="*/ 88708 h 4964165"/>
              <a:gd name="connsiteX2" fmla="*/ -30 w 2349131"/>
              <a:gd name="connsiteY2" fmla="*/ 108180 h 4964165"/>
              <a:gd name="connsiteX3" fmla="*/ -30 w 2349131"/>
              <a:gd name="connsiteY3" fmla="*/ 4855562 h 4964165"/>
              <a:gd name="connsiteX4" fmla="*/ 108799 w 2349131"/>
              <a:gd name="connsiteY4" fmla="*/ 4963905 h 4964165"/>
              <a:gd name="connsiteX5" fmla="*/ 126628 w 2349131"/>
              <a:gd name="connsiteY5" fmla="*/ 4962396 h 4964165"/>
              <a:gd name="connsiteX6" fmla="*/ 2205778 w 2349131"/>
              <a:gd name="connsiteY6" fmla="*/ 4697503 h 4964165"/>
              <a:gd name="connsiteX7" fmla="*/ 2349102 w 2349131"/>
              <a:gd name="connsiteY7" fmla="*/ 4540672 h 4964165"/>
              <a:gd name="connsiteX8" fmla="*/ 2349102 w 2349131"/>
              <a:gd name="connsiteY8" fmla="*/ 431315 h 4964165"/>
              <a:gd name="connsiteX9" fmla="*/ 2205603 w 2349131"/>
              <a:gd name="connsiteY9" fmla="*/ 274660 h 4964165"/>
              <a:gd name="connsiteX10" fmla="*/ 127856 w 2349131"/>
              <a:gd name="connsiteY10" fmla="*/ 1521 h 4964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45" h="2553">
                <a:moveTo>
                  <a:pt x="0" y="0"/>
                </a:moveTo>
                <a:lnTo>
                  <a:pt x="3345" y="0"/>
                </a:lnTo>
                <a:lnTo>
                  <a:pt x="3345" y="1950"/>
                </a:lnTo>
                <a:cubicBezTo>
                  <a:pt x="3345" y="2066"/>
                  <a:pt x="3256" y="2162"/>
                  <a:pt x="3141" y="2173"/>
                </a:cubicBezTo>
                <a:cubicBezTo>
                  <a:pt x="2182" y="2256"/>
                  <a:pt x="1190" y="2379"/>
                  <a:pt x="180" y="2550"/>
                </a:cubicBezTo>
                <a:cubicBezTo>
                  <a:pt x="172" y="2552"/>
                  <a:pt x="163" y="2553"/>
                  <a:pt x="155" y="2553"/>
                </a:cubicBezTo>
                <a:cubicBezTo>
                  <a:pt x="70" y="2553"/>
                  <a:pt x="0" y="2484"/>
                  <a:pt x="0" y="2398"/>
                </a:cubicBezTo>
                <a:lnTo>
                  <a:pt x="0" y="0"/>
                </a:lnTo>
                <a:close/>
              </a:path>
            </a:pathLst>
          </a:custGeom>
          <a:gradFill>
            <a:gsLst>
              <a:gs pos="40000">
                <a:schemeClr val="accent1">
                  <a:alpha val="30000"/>
                </a:schemeClr>
              </a:gs>
              <a:gs pos="0">
                <a:schemeClr val="accent1">
                  <a:alpha val="0"/>
                </a:schemeClr>
              </a:gs>
              <a:gs pos="73000">
                <a:schemeClr val="accent1">
                  <a:alpha val="100000"/>
                </a:schemeClr>
              </a:gs>
            </a:gsLst>
            <a:lin ang="5400000" scaled="0"/>
          </a:gradFill>
          <a:ln w="14402"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25" name="任意多边形: 形状 24"/>
          <p:cNvSpPr/>
          <p:nvPr>
            <p:custDataLst>
              <p:tags r:id="rId11"/>
            </p:custDataLst>
          </p:nvPr>
        </p:nvSpPr>
        <p:spPr>
          <a:xfrm>
            <a:off x="3812858" y="4426903"/>
            <a:ext cx="2163445" cy="1406525"/>
          </a:xfrm>
          <a:custGeom>
            <a:avLst/>
            <a:gdLst>
              <a:gd name="connsiteX0" fmla="*/ -30 w 2289661"/>
              <a:gd name="connsiteY0" fmla="*/ 126958 h 4369040"/>
              <a:gd name="connsiteX1" fmla="*/ -30 w 2289661"/>
              <a:gd name="connsiteY1" fmla="*/ 4241578 h 4369040"/>
              <a:gd name="connsiteX2" fmla="*/ 127136 w 2289661"/>
              <a:gd name="connsiteY2" fmla="*/ 4368780 h 4369040"/>
              <a:gd name="connsiteX3" fmla="*/ 136803 w 2289661"/>
              <a:gd name="connsiteY3" fmla="*/ 4368412 h 4369040"/>
              <a:gd name="connsiteX4" fmla="*/ 2163150 w 2289661"/>
              <a:gd name="connsiteY4" fmla="*/ 4290171 h 4369040"/>
              <a:gd name="connsiteX5" fmla="*/ 2289632 w 2289661"/>
              <a:gd name="connsiteY5" fmla="*/ 4162987 h 4369040"/>
              <a:gd name="connsiteX6" fmla="*/ 2289632 w 2289661"/>
              <a:gd name="connsiteY6" fmla="*/ 213444 h 4369040"/>
              <a:gd name="connsiteX7" fmla="*/ 2163500 w 2289661"/>
              <a:gd name="connsiteY7" fmla="*/ 86260 h 4369040"/>
              <a:gd name="connsiteX8" fmla="*/ 136803 w 2289661"/>
              <a:gd name="connsiteY8" fmla="*/ 126 h 4369040"/>
              <a:gd name="connsiteX9" fmla="*/ 356 w 2289661"/>
              <a:gd name="connsiteY9" fmla="*/ 116924 h 4369040"/>
              <a:gd name="connsiteX10" fmla="*/ -30 w 2289661"/>
              <a:gd name="connsiteY10" fmla="*/ 126958 h 436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61" h="2120">
                <a:moveTo>
                  <a:pt x="0" y="0"/>
                </a:moveTo>
                <a:lnTo>
                  <a:pt x="3261" y="0"/>
                </a:lnTo>
                <a:lnTo>
                  <a:pt x="3261" y="1827"/>
                </a:lnTo>
                <a:cubicBezTo>
                  <a:pt x="3261" y="1926"/>
                  <a:pt x="3181" y="2007"/>
                  <a:pt x="3081" y="2008"/>
                </a:cubicBezTo>
                <a:cubicBezTo>
                  <a:pt x="2172" y="2011"/>
                  <a:pt x="1204" y="2044"/>
                  <a:pt x="195" y="2119"/>
                </a:cubicBezTo>
                <a:cubicBezTo>
                  <a:pt x="190" y="2119"/>
                  <a:pt x="186" y="2120"/>
                  <a:pt x="181" y="2120"/>
                </a:cubicBezTo>
                <a:cubicBezTo>
                  <a:pt x="81" y="2120"/>
                  <a:pt x="0" y="2039"/>
                  <a:pt x="0" y="1938"/>
                </a:cubicBezTo>
                <a:lnTo>
                  <a:pt x="0" y="0"/>
                </a:lnTo>
                <a:close/>
              </a:path>
            </a:pathLst>
          </a:custGeom>
          <a:gradFill>
            <a:gsLst>
              <a:gs pos="40000">
                <a:schemeClr val="accent1">
                  <a:alpha val="30000"/>
                </a:schemeClr>
              </a:gs>
              <a:gs pos="0">
                <a:schemeClr val="accent1">
                  <a:alpha val="0"/>
                </a:schemeClr>
              </a:gs>
              <a:gs pos="73000">
                <a:schemeClr val="accent1">
                  <a:alpha val="100000"/>
                </a:schemeClr>
              </a:gs>
            </a:gsLst>
            <a:lin ang="5400000" scaled="0"/>
          </a:gradFill>
          <a:ln w="14402"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26" name="任意多边形: 形状 25"/>
          <p:cNvSpPr/>
          <p:nvPr>
            <p:custDataLst>
              <p:tags r:id="rId12"/>
            </p:custDataLst>
          </p:nvPr>
        </p:nvSpPr>
        <p:spPr>
          <a:xfrm>
            <a:off x="6044883" y="4426268"/>
            <a:ext cx="2157095" cy="1407795"/>
          </a:xfrm>
          <a:custGeom>
            <a:avLst/>
            <a:gdLst>
              <a:gd name="connsiteX0" fmla="*/ -30 w 2282820"/>
              <a:gd name="connsiteY0" fmla="*/ 217514 h 4362585"/>
              <a:gd name="connsiteX1" fmla="*/ -30 w 2282820"/>
              <a:gd name="connsiteY1" fmla="*/ 4144603 h 4362585"/>
              <a:gd name="connsiteX2" fmla="*/ 137154 w 2282820"/>
              <a:gd name="connsiteY2" fmla="*/ 4282839 h 4362585"/>
              <a:gd name="connsiteX3" fmla="*/ 2134556 w 2282820"/>
              <a:gd name="connsiteY3" fmla="*/ 4361956 h 4362585"/>
              <a:gd name="connsiteX4" fmla="*/ 2282422 w 2282820"/>
              <a:gd name="connsiteY4" fmla="*/ 4234088 h 4362585"/>
              <a:gd name="connsiteX5" fmla="*/ 2282791 w 2282820"/>
              <a:gd name="connsiteY5" fmla="*/ 4224071 h 4362585"/>
              <a:gd name="connsiteX6" fmla="*/ 2282791 w 2282820"/>
              <a:gd name="connsiteY6" fmla="*/ 138046 h 4362585"/>
              <a:gd name="connsiteX7" fmla="*/ 2144274 w 2282820"/>
              <a:gd name="connsiteY7" fmla="*/ -260 h 4362585"/>
              <a:gd name="connsiteX8" fmla="*/ 2133678 w 2282820"/>
              <a:gd name="connsiteY8" fmla="*/ 161 h 4362585"/>
              <a:gd name="connsiteX9" fmla="*/ 137504 w 2282820"/>
              <a:gd name="connsiteY9" fmla="*/ 79278 h 4362585"/>
              <a:gd name="connsiteX10" fmla="*/ -30 w 2282820"/>
              <a:gd name="connsiteY10" fmla="*/ 217514 h 436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51" h="2121">
                <a:moveTo>
                  <a:pt x="0" y="0"/>
                </a:moveTo>
                <a:lnTo>
                  <a:pt x="3251" y="0"/>
                </a:lnTo>
                <a:lnTo>
                  <a:pt x="3251" y="1924"/>
                </a:lnTo>
                <a:cubicBezTo>
                  <a:pt x="3251" y="1928"/>
                  <a:pt x="3251" y="1933"/>
                  <a:pt x="3250" y="1938"/>
                </a:cubicBezTo>
                <a:cubicBezTo>
                  <a:pt x="3243" y="2046"/>
                  <a:pt x="3148" y="2128"/>
                  <a:pt x="3040" y="2120"/>
                </a:cubicBezTo>
                <a:cubicBezTo>
                  <a:pt x="2198" y="2059"/>
                  <a:pt x="1240" y="2014"/>
                  <a:pt x="195" y="2007"/>
                </a:cubicBezTo>
                <a:cubicBezTo>
                  <a:pt x="87" y="2007"/>
                  <a:pt x="0" y="1919"/>
                  <a:pt x="0" y="1811"/>
                </a:cubicBezTo>
                <a:lnTo>
                  <a:pt x="0" y="0"/>
                </a:lnTo>
                <a:close/>
              </a:path>
            </a:pathLst>
          </a:custGeom>
          <a:gradFill>
            <a:gsLst>
              <a:gs pos="40000">
                <a:schemeClr val="accent1">
                  <a:alpha val="30000"/>
                </a:schemeClr>
              </a:gs>
              <a:gs pos="0">
                <a:schemeClr val="accent1">
                  <a:alpha val="0"/>
                </a:schemeClr>
              </a:gs>
              <a:gs pos="73000">
                <a:schemeClr val="accent1">
                  <a:alpha val="100000"/>
                </a:schemeClr>
              </a:gs>
            </a:gsLst>
            <a:lin ang="5400000" scaled="0"/>
          </a:gradFill>
          <a:ln w="14402"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27" name="任意多边形: 形状 26"/>
          <p:cNvSpPr/>
          <p:nvPr>
            <p:custDataLst>
              <p:tags r:id="rId13"/>
            </p:custDataLst>
          </p:nvPr>
        </p:nvSpPr>
        <p:spPr>
          <a:xfrm>
            <a:off x="8261668" y="4413568"/>
            <a:ext cx="2238375" cy="1696720"/>
          </a:xfrm>
          <a:custGeom>
            <a:avLst/>
            <a:gdLst>
              <a:gd name="connsiteX0" fmla="*/ 2239813 w 2367903"/>
              <a:gd name="connsiteY0" fmla="*/ 1529 h 4963969"/>
              <a:gd name="connsiteX1" fmla="*/ 143646 w 2367903"/>
              <a:gd name="connsiteY1" fmla="*/ 282211 h 4963969"/>
              <a:gd name="connsiteX2" fmla="*/ -28 w 2367903"/>
              <a:gd name="connsiteY2" fmla="*/ 440094 h 4963969"/>
              <a:gd name="connsiteX3" fmla="*/ -28 w 2367903"/>
              <a:gd name="connsiteY3" fmla="*/ 4547697 h 4963969"/>
              <a:gd name="connsiteX4" fmla="*/ 140312 w 2367903"/>
              <a:gd name="connsiteY4" fmla="*/ 4699967 h 4963969"/>
              <a:gd name="connsiteX5" fmla="*/ 2240690 w 2367903"/>
              <a:gd name="connsiteY5" fmla="*/ 4962054 h 4963969"/>
              <a:gd name="connsiteX6" fmla="*/ 2366242 w 2367903"/>
              <a:gd name="connsiteY6" fmla="*/ 4874042 h 4963969"/>
              <a:gd name="connsiteX7" fmla="*/ 2367874 w 2367903"/>
              <a:gd name="connsiteY7" fmla="*/ 4855219 h 4963969"/>
              <a:gd name="connsiteX8" fmla="*/ 2367874 w 2367903"/>
              <a:gd name="connsiteY8" fmla="*/ 108013 h 4963969"/>
              <a:gd name="connsiteX9" fmla="*/ 2259320 w 2367903"/>
              <a:gd name="connsiteY9" fmla="*/ -260 h 4963969"/>
              <a:gd name="connsiteX10" fmla="*/ 2239813 w 2367903"/>
              <a:gd name="connsiteY10" fmla="*/ 1529 h 496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73" h="2556">
                <a:moveTo>
                  <a:pt x="0" y="0"/>
                </a:moveTo>
                <a:lnTo>
                  <a:pt x="3373" y="0"/>
                </a:lnTo>
                <a:lnTo>
                  <a:pt x="3373" y="2401"/>
                </a:lnTo>
                <a:cubicBezTo>
                  <a:pt x="3373" y="2410"/>
                  <a:pt x="3372" y="2419"/>
                  <a:pt x="3371" y="2428"/>
                </a:cubicBezTo>
                <a:cubicBezTo>
                  <a:pt x="3356" y="2512"/>
                  <a:pt x="3276" y="2568"/>
                  <a:pt x="3192" y="2553"/>
                </a:cubicBezTo>
                <a:cubicBezTo>
                  <a:pt x="2786" y="2481"/>
                  <a:pt x="1718" y="2308"/>
                  <a:pt x="200" y="2180"/>
                </a:cubicBezTo>
                <a:cubicBezTo>
                  <a:pt x="87" y="2171"/>
                  <a:pt x="0" y="2076"/>
                  <a:pt x="0" y="1963"/>
                </a:cubicBezTo>
                <a:lnTo>
                  <a:pt x="0" y="0"/>
                </a:lnTo>
                <a:close/>
              </a:path>
            </a:pathLst>
          </a:custGeom>
          <a:gradFill>
            <a:gsLst>
              <a:gs pos="40000">
                <a:schemeClr val="accent1">
                  <a:alpha val="30000"/>
                </a:schemeClr>
              </a:gs>
              <a:gs pos="0">
                <a:schemeClr val="accent1">
                  <a:alpha val="0"/>
                </a:schemeClr>
              </a:gs>
              <a:gs pos="73000">
                <a:schemeClr val="accent1">
                  <a:alpha val="100000"/>
                </a:schemeClr>
              </a:gs>
            </a:gsLst>
            <a:lin ang="5400000" scaled="0"/>
          </a:gradFill>
          <a:ln w="14402"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28" name="矩形 27"/>
          <p:cNvSpPr/>
          <p:nvPr>
            <p:custDataLst>
              <p:tags r:id="rId14"/>
            </p:custDataLst>
          </p:nvPr>
        </p:nvSpPr>
        <p:spPr>
          <a:xfrm>
            <a:off x="1679893" y="5489258"/>
            <a:ext cx="1939925" cy="421002"/>
          </a:xfrm>
          <a:prstGeom prst="rect">
            <a:avLst/>
          </a:prstGeom>
          <a:noFill/>
        </p:spPr>
        <p:txBody>
          <a:bodyPr wrap="square" lIns="0" tIns="0" rIns="0" bIns="0" rtlCol="0" anchor="ctr" anchorCtr="0">
            <a:noAutofit/>
          </a:bodyPr>
          <a:lstStyle/>
          <a:p>
            <a:pPr algn="ctr">
              <a:spcBef>
                <a:spcPct val="0"/>
              </a:spcBef>
              <a:spcAft>
                <a:spcPct val="0"/>
              </a:spcAft>
            </a:pPr>
            <a:r>
              <a:rPr lang="zh-CN" altLang="en-US" sz="1400" b="1">
                <a:solidFill>
                  <a:schemeClr val="lt1">
                    <a:lumMod val="100000"/>
                  </a:schemeClr>
                </a:solidFill>
                <a:latin typeface="+mn-ea"/>
                <a:cs typeface="+mn-ea"/>
              </a:rPr>
              <a:t>体育</a:t>
            </a:r>
          </a:p>
        </p:txBody>
      </p:sp>
      <p:cxnSp>
        <p:nvCxnSpPr>
          <p:cNvPr id="29" name="直接连接符 28"/>
          <p:cNvCxnSpPr/>
          <p:nvPr>
            <p:custDataLst>
              <p:tags r:id="rId15"/>
            </p:custDataLst>
          </p:nvPr>
        </p:nvCxnSpPr>
        <p:spPr>
          <a:xfrm>
            <a:off x="2550478" y="5447983"/>
            <a:ext cx="198755" cy="0"/>
          </a:xfrm>
          <a:prstGeom prst="line">
            <a:avLst/>
          </a:prstGeom>
          <a:ln w="6350">
            <a:solidFill>
              <a:schemeClr val="lt1">
                <a:lumMod val="100000"/>
              </a:schemeClr>
            </a:solidFill>
          </a:ln>
        </p:spPr>
        <p:style>
          <a:lnRef idx="2">
            <a:schemeClr val="accent1"/>
          </a:lnRef>
          <a:fillRef idx="0">
            <a:srgbClr val="FFFFFF"/>
          </a:fillRef>
          <a:effectRef idx="0">
            <a:srgbClr val="FFFFFF"/>
          </a:effectRef>
          <a:fontRef idx="minor">
            <a:schemeClr val="tx1"/>
          </a:fontRef>
        </p:style>
      </p:cxnSp>
      <p:sp>
        <p:nvSpPr>
          <p:cNvPr id="30" name="矩形 29"/>
          <p:cNvSpPr/>
          <p:nvPr>
            <p:custDataLst>
              <p:tags r:id="rId16"/>
            </p:custDataLst>
          </p:nvPr>
        </p:nvSpPr>
        <p:spPr>
          <a:xfrm>
            <a:off x="3912553" y="5334953"/>
            <a:ext cx="1939925" cy="421002"/>
          </a:xfrm>
          <a:prstGeom prst="rect">
            <a:avLst/>
          </a:prstGeom>
          <a:noFill/>
        </p:spPr>
        <p:txBody>
          <a:bodyPr wrap="square" lIns="0" tIns="0" rIns="0" bIns="0" rtlCol="0" anchor="ctr" anchorCtr="0">
            <a:noAutofit/>
          </a:bodyPr>
          <a:lstStyle/>
          <a:p>
            <a:pPr algn="ctr">
              <a:spcBef>
                <a:spcPct val="0"/>
              </a:spcBef>
              <a:spcAft>
                <a:spcPct val="0"/>
              </a:spcAft>
            </a:pPr>
            <a:r>
              <a:rPr lang="zh-CN" altLang="en-US" sz="1400" b="1">
                <a:solidFill>
                  <a:schemeClr val="lt1">
                    <a:lumMod val="100000"/>
                  </a:schemeClr>
                </a:solidFill>
                <a:latin typeface="+mn-ea"/>
                <a:cs typeface="+mn-ea"/>
              </a:rPr>
              <a:t>设计</a:t>
            </a:r>
          </a:p>
        </p:txBody>
      </p:sp>
      <p:cxnSp>
        <p:nvCxnSpPr>
          <p:cNvPr id="31" name="直接连接符 30"/>
          <p:cNvCxnSpPr/>
          <p:nvPr>
            <p:custDataLst>
              <p:tags r:id="rId17"/>
            </p:custDataLst>
          </p:nvPr>
        </p:nvCxnSpPr>
        <p:spPr>
          <a:xfrm>
            <a:off x="4783138" y="5293678"/>
            <a:ext cx="198755" cy="0"/>
          </a:xfrm>
          <a:prstGeom prst="line">
            <a:avLst/>
          </a:prstGeom>
          <a:ln w="6350">
            <a:solidFill>
              <a:schemeClr val="lt1">
                <a:lumMod val="100000"/>
              </a:schemeClr>
            </a:solidFill>
          </a:ln>
        </p:spPr>
        <p:style>
          <a:lnRef idx="2">
            <a:schemeClr val="accent1"/>
          </a:lnRef>
          <a:fillRef idx="0">
            <a:srgbClr val="FFFFFF"/>
          </a:fillRef>
          <a:effectRef idx="0">
            <a:srgbClr val="FFFFFF"/>
          </a:effectRef>
          <a:fontRef idx="minor">
            <a:schemeClr val="tx1"/>
          </a:fontRef>
        </p:style>
      </p:cxnSp>
      <p:sp>
        <p:nvSpPr>
          <p:cNvPr id="32" name="矩形 31"/>
          <p:cNvSpPr/>
          <p:nvPr>
            <p:custDataLst>
              <p:tags r:id="rId18"/>
            </p:custDataLst>
          </p:nvPr>
        </p:nvSpPr>
        <p:spPr>
          <a:xfrm>
            <a:off x="6153468" y="5334953"/>
            <a:ext cx="1939925" cy="421002"/>
          </a:xfrm>
          <a:prstGeom prst="rect">
            <a:avLst/>
          </a:prstGeom>
          <a:noFill/>
        </p:spPr>
        <p:txBody>
          <a:bodyPr wrap="square" lIns="0" tIns="0" rIns="0" bIns="0" rtlCol="0" anchor="ctr" anchorCtr="0">
            <a:noAutofit/>
          </a:bodyPr>
          <a:lstStyle/>
          <a:p>
            <a:pPr algn="ctr">
              <a:spcBef>
                <a:spcPct val="0"/>
              </a:spcBef>
              <a:spcAft>
                <a:spcPct val="0"/>
              </a:spcAft>
            </a:pPr>
            <a:r>
              <a:rPr lang="zh-CN" altLang="en-US" sz="1400" b="1">
                <a:solidFill>
                  <a:schemeClr val="lt1">
                    <a:lumMod val="100000"/>
                  </a:schemeClr>
                </a:solidFill>
                <a:latin typeface="+mn-ea"/>
                <a:cs typeface="+mn-ea"/>
              </a:rPr>
              <a:t>生物</a:t>
            </a:r>
          </a:p>
        </p:txBody>
      </p:sp>
      <p:cxnSp>
        <p:nvCxnSpPr>
          <p:cNvPr id="33" name="直接连接符 32"/>
          <p:cNvCxnSpPr/>
          <p:nvPr>
            <p:custDataLst>
              <p:tags r:id="rId19"/>
            </p:custDataLst>
          </p:nvPr>
        </p:nvCxnSpPr>
        <p:spPr>
          <a:xfrm>
            <a:off x="7024053" y="5293678"/>
            <a:ext cx="198755" cy="0"/>
          </a:xfrm>
          <a:prstGeom prst="line">
            <a:avLst/>
          </a:prstGeom>
          <a:ln w="6350">
            <a:solidFill>
              <a:schemeClr val="lt1">
                <a:lumMod val="100000"/>
              </a:schemeClr>
            </a:solidFill>
          </a:ln>
        </p:spPr>
        <p:style>
          <a:lnRef idx="2">
            <a:schemeClr val="accent1"/>
          </a:lnRef>
          <a:fillRef idx="0">
            <a:srgbClr val="FFFFFF"/>
          </a:fillRef>
          <a:effectRef idx="0">
            <a:srgbClr val="FFFFFF"/>
          </a:effectRef>
          <a:fontRef idx="minor">
            <a:schemeClr val="tx1"/>
          </a:fontRef>
        </p:style>
      </p:cxnSp>
      <p:sp>
        <p:nvSpPr>
          <p:cNvPr id="34" name="矩形 33"/>
          <p:cNvSpPr/>
          <p:nvPr>
            <p:custDataLst>
              <p:tags r:id="rId20"/>
            </p:custDataLst>
          </p:nvPr>
        </p:nvSpPr>
        <p:spPr>
          <a:xfrm>
            <a:off x="8410893" y="5489258"/>
            <a:ext cx="1939925" cy="421002"/>
          </a:xfrm>
          <a:prstGeom prst="rect">
            <a:avLst/>
          </a:prstGeom>
          <a:noFill/>
        </p:spPr>
        <p:txBody>
          <a:bodyPr wrap="square" lIns="0" tIns="0" rIns="0" bIns="0" rtlCol="0" anchor="ctr" anchorCtr="0">
            <a:noAutofit/>
          </a:bodyPr>
          <a:lstStyle/>
          <a:p>
            <a:pPr algn="ctr">
              <a:spcBef>
                <a:spcPct val="0"/>
              </a:spcBef>
              <a:spcAft>
                <a:spcPct val="0"/>
              </a:spcAft>
            </a:pPr>
            <a:r>
              <a:rPr lang="zh-CN" altLang="en-US" sz="1400" b="1">
                <a:solidFill>
                  <a:schemeClr val="lt1">
                    <a:lumMod val="100000"/>
                  </a:schemeClr>
                </a:solidFill>
                <a:latin typeface="+mn-ea"/>
                <a:cs typeface="+mn-ea"/>
              </a:rPr>
              <a:t>信息</a:t>
            </a:r>
          </a:p>
        </p:txBody>
      </p:sp>
      <p:cxnSp>
        <p:nvCxnSpPr>
          <p:cNvPr id="35" name="直接连接符 34"/>
          <p:cNvCxnSpPr/>
          <p:nvPr>
            <p:custDataLst>
              <p:tags r:id="rId21"/>
            </p:custDataLst>
          </p:nvPr>
        </p:nvCxnSpPr>
        <p:spPr>
          <a:xfrm>
            <a:off x="9281478" y="5447983"/>
            <a:ext cx="198755" cy="0"/>
          </a:xfrm>
          <a:prstGeom prst="line">
            <a:avLst/>
          </a:prstGeom>
          <a:ln w="6350">
            <a:solidFill>
              <a:schemeClr val="lt1">
                <a:lumMod val="100000"/>
              </a:schemeClr>
            </a:solidFill>
          </a:ln>
        </p:spPr>
        <p:style>
          <a:lnRef idx="2">
            <a:schemeClr val="accent1"/>
          </a:lnRef>
          <a:fillRef idx="0">
            <a:srgbClr val="FFFFFF"/>
          </a:fillRef>
          <a:effectRef idx="0">
            <a:srgbClr val="FFFFFF"/>
          </a:effectRef>
          <a:fontRef idx="minor">
            <a:schemeClr val="tx1"/>
          </a:fontRef>
        </p:style>
      </p:cxnSp>
      <p:sp>
        <p:nvSpPr>
          <p:cNvPr id="2" name="矩形 1"/>
          <p:cNvSpPr/>
          <p:nvPr/>
        </p:nvSpPr>
        <p:spPr>
          <a:xfrm>
            <a:off x="-153325" y="101440"/>
            <a:ext cx="7417679"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4" name="图示 3"/>
          <p:cNvGraphicFramePr/>
          <p:nvPr/>
        </p:nvGraphicFramePr>
        <p:xfrm>
          <a:off x="428068" y="226682"/>
          <a:ext cx="6481406" cy="543760"/>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sp>
        <p:nvSpPr>
          <p:cNvPr id="13" name="矩形 12"/>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18" name="图示 17"/>
          <p:cNvGraphicFramePr/>
          <p:nvPr>
            <p:extLst>
              <p:ext uri="{D42A27DB-BD31-4B8C-83A1-F6EECF244321}">
                <p14:modId xmlns:p14="http://schemas.microsoft.com/office/powerpoint/2010/main" val="2402960725"/>
              </p:ext>
            </p:extLst>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sp>
        <p:nvSpPr>
          <p:cNvPr id="12" name="灯片编号占位符 11">
            <a:extLst>
              <a:ext uri="{FF2B5EF4-FFF2-40B4-BE49-F238E27FC236}">
                <a16:creationId xmlns:a16="http://schemas.microsoft.com/office/drawing/2014/main" id="{2CE6D657-CC9D-BD76-6642-BEB1F2B1C396}"/>
              </a:ext>
            </a:extLst>
          </p:cNvPr>
          <p:cNvSpPr>
            <a:spLocks noGrp="1"/>
          </p:cNvSpPr>
          <p:nvPr>
            <p:ph type="sldNum" sz="quarter" idx="12"/>
          </p:nvPr>
        </p:nvSpPr>
        <p:spPr/>
        <p:txBody>
          <a:bodyPr/>
          <a:lstStyle/>
          <a:p>
            <a:fld id="{49AE70B2-8BF9-45C0-BB95-33D1B9D3A854}" type="slidenum">
              <a:rPr lang="zh-CN" altLang="en-US" smtClean="0"/>
              <a:t>42</a:t>
            </a:fld>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8B447-961C-CF91-1F44-F10B4640D110}"/>
            </a:ext>
          </a:extLst>
        </p:cNvPr>
        <p:cNvGrpSpPr/>
        <p:nvPr/>
      </p:nvGrpSpPr>
      <p:grpSpPr>
        <a:xfrm>
          <a:off x="0" y="0"/>
          <a:ext cx="0" cy="0"/>
          <a:chOff x="0" y="0"/>
          <a:chExt cx="0" cy="0"/>
        </a:xfrm>
      </p:grpSpPr>
      <p:sp>
        <p:nvSpPr>
          <p:cNvPr id="37" name="矩形 36">
            <a:extLst>
              <a:ext uri="{FF2B5EF4-FFF2-40B4-BE49-F238E27FC236}">
                <a16:creationId xmlns:a16="http://schemas.microsoft.com/office/drawing/2014/main" id="{98262C91-43EC-6BB9-A10E-349876775FE1}"/>
              </a:ext>
            </a:extLst>
          </p:cNvPr>
          <p:cNvSpPr/>
          <p:nvPr/>
        </p:nvSpPr>
        <p:spPr>
          <a:xfrm>
            <a:off x="-153325" y="101440"/>
            <a:ext cx="10909485" cy="820010"/>
          </a:xfrm>
          <a:prstGeom prst="rect">
            <a:avLst/>
          </a:prstGeom>
          <a:solidFill>
            <a:srgbClr val="D3EC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graphicFrame>
        <p:nvGraphicFramePr>
          <p:cNvPr id="68" name="图示 67">
            <a:extLst>
              <a:ext uri="{FF2B5EF4-FFF2-40B4-BE49-F238E27FC236}">
                <a16:creationId xmlns:a16="http://schemas.microsoft.com/office/drawing/2014/main" id="{0B2EA4C9-210B-DADB-447C-C9B7D8201904}"/>
              </a:ext>
            </a:extLst>
          </p:cNvPr>
          <p:cNvGraphicFramePr/>
          <p:nvPr/>
        </p:nvGraphicFramePr>
        <p:xfrm>
          <a:off x="427990" y="226695"/>
          <a:ext cx="6490970" cy="54356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39" name="图示 38">
            <a:extLst>
              <a:ext uri="{FF2B5EF4-FFF2-40B4-BE49-F238E27FC236}">
                <a16:creationId xmlns:a16="http://schemas.microsoft.com/office/drawing/2014/main" id="{DAFF57AF-5A82-1424-A459-E54217285D14}"/>
              </a:ext>
            </a:extLst>
          </p:cNvPr>
          <p:cNvGraphicFramePr/>
          <p:nvPr/>
        </p:nvGraphicFramePr>
        <p:xfrm>
          <a:off x="264564" y="215700"/>
          <a:ext cx="10266175" cy="54376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30" name="Text13">
            <a:extLst>
              <a:ext uri="{FF2B5EF4-FFF2-40B4-BE49-F238E27FC236}">
                <a16:creationId xmlns:a16="http://schemas.microsoft.com/office/drawing/2014/main" id="{FEF741BE-047D-1932-9005-8252FDB95072}"/>
              </a:ext>
            </a:extLst>
          </p:cNvPr>
          <p:cNvSpPr txBox="1"/>
          <p:nvPr>
            <p:custDataLst>
              <p:tags r:id="rId2"/>
            </p:custDataLst>
          </p:nvPr>
        </p:nvSpPr>
        <p:spPr>
          <a:xfrm>
            <a:off x="1259729" y="1279319"/>
            <a:ext cx="5800361" cy="461665"/>
          </a:xfrm>
          <a:prstGeom prst="rect">
            <a:avLst/>
          </a:prstGeom>
          <a:noFill/>
        </p:spPr>
        <p:txBody>
          <a:bodyPr wrap="square" rtlCol="0">
            <a:spAutoFit/>
          </a:bodyPr>
          <a:lstStyle/>
          <a:p>
            <a:pPr algn="ctr"/>
            <a:r>
              <a:rPr lang="en-ID" sz="2400" b="1" spc="100" dirty="0">
                <a:solidFill>
                  <a:schemeClr val="bg1"/>
                </a:solidFill>
                <a:latin typeface="微软雅黑" panose="020B0503020204020204" pitchFamily="34" charset="-122"/>
                <a:ea typeface="微软雅黑" panose="020B0503020204020204" pitchFamily="34" charset="-122"/>
                <a:cs typeface="Poppins SemiBold" pitchFamily="2" charset="77"/>
                <a:sym typeface="思源黑体 CN Regular" panose="020B0500000000000000" pitchFamily="34" charset="-122"/>
              </a:rPr>
              <a:t>2024.11.01</a:t>
            </a:r>
            <a:r>
              <a:rPr lang="en-US" altLang="zh-CN" sz="2400" b="1" spc="100" dirty="0">
                <a:solidFill>
                  <a:schemeClr val="bg1"/>
                </a:solidFill>
                <a:latin typeface="微软雅黑" panose="020B0503020204020204" pitchFamily="34" charset="-122"/>
                <a:ea typeface="微软雅黑" panose="020B0503020204020204" pitchFamily="34" charset="-122"/>
                <a:cs typeface="Poppins SemiBold" pitchFamily="2" charset="77"/>
                <a:sym typeface="思源黑体 CN Regular" panose="020B0500000000000000" pitchFamily="34" charset="-122"/>
              </a:rPr>
              <a:t>—</a:t>
            </a:r>
            <a:r>
              <a:rPr lang="en-ID" sz="2400" b="1" spc="100" dirty="0">
                <a:solidFill>
                  <a:schemeClr val="bg1"/>
                </a:solidFill>
                <a:latin typeface="微软雅黑" panose="020B0503020204020204" pitchFamily="34" charset="-122"/>
                <a:ea typeface="微软雅黑" panose="020B0503020204020204" pitchFamily="34" charset="-122"/>
                <a:cs typeface="Poppins SemiBold" pitchFamily="2" charset="77"/>
                <a:sym typeface="思源黑体 CN Regular" panose="020B0500000000000000" pitchFamily="34" charset="-122"/>
              </a:rPr>
              <a:t>2024.12.31</a:t>
            </a:r>
          </a:p>
        </p:txBody>
      </p:sp>
      <p:sp>
        <p:nvSpPr>
          <p:cNvPr id="44" name="Text1">
            <a:extLst>
              <a:ext uri="{FF2B5EF4-FFF2-40B4-BE49-F238E27FC236}">
                <a16:creationId xmlns:a16="http://schemas.microsoft.com/office/drawing/2014/main" id="{8CB4957A-F88B-F9A8-6A5A-985A5E2745FB}"/>
              </a:ext>
            </a:extLst>
          </p:cNvPr>
          <p:cNvSpPr txBox="1"/>
          <p:nvPr>
            <p:custDataLst>
              <p:tags r:id="rId3"/>
            </p:custDataLst>
          </p:nvPr>
        </p:nvSpPr>
        <p:spPr>
          <a:xfrm>
            <a:off x="2498785" y="1448968"/>
            <a:ext cx="1322798" cy="1200329"/>
          </a:xfrm>
          <a:prstGeom prst="rect">
            <a:avLst/>
          </a:prstGeom>
          <a:noFill/>
        </p:spPr>
        <p:txBody>
          <a:bodyPr wrap="none" rtlCol="0">
            <a:spAutoFit/>
          </a:bodyPr>
          <a:lstStyle/>
          <a:p>
            <a:r>
              <a:rPr kumimoji="1" lang="en-US" altLang="zh-CN" sz="7200" b="1" dirty="0">
                <a:ln w="28575">
                  <a:gradFill>
                    <a:gsLst>
                      <a:gs pos="100000">
                        <a:schemeClr val="accent1">
                          <a:alpha val="0"/>
                        </a:schemeClr>
                      </a:gs>
                      <a:gs pos="0">
                        <a:schemeClr val="accent1"/>
                      </a:gs>
                    </a:gsLst>
                    <a:lin ang="5400000" scaled="1"/>
                  </a:gradFill>
                </a:ln>
                <a:solidFill>
                  <a:schemeClr val="bg1"/>
                </a:solidFill>
                <a:latin typeface="微软雅黑" panose="020B0503020204020204" pitchFamily="34" charset="-122"/>
                <a:ea typeface="微软雅黑" panose="020B0503020204020204" pitchFamily="34" charset="-122"/>
                <a:sym typeface="思源黑体 CN Regular" panose="020B0500000000000000" pitchFamily="34" charset="-122"/>
              </a:rPr>
              <a:t>01</a:t>
            </a:r>
          </a:p>
        </p:txBody>
      </p:sp>
      <p:sp>
        <p:nvSpPr>
          <p:cNvPr id="45" name="Text2">
            <a:extLst>
              <a:ext uri="{FF2B5EF4-FFF2-40B4-BE49-F238E27FC236}">
                <a16:creationId xmlns:a16="http://schemas.microsoft.com/office/drawing/2014/main" id="{2B943D59-A5B3-41EA-5D7E-28273707A54B}"/>
              </a:ext>
            </a:extLst>
          </p:cNvPr>
          <p:cNvSpPr/>
          <p:nvPr>
            <p:custDataLst>
              <p:tags r:id="rId4"/>
            </p:custDataLst>
          </p:nvPr>
        </p:nvSpPr>
        <p:spPr>
          <a:xfrm>
            <a:off x="743312" y="1540531"/>
            <a:ext cx="3335883" cy="4651740"/>
          </a:xfrm>
          <a:custGeom>
            <a:avLst/>
            <a:gdLst>
              <a:gd name="connsiteX0" fmla="*/ 2461530 w 2473599"/>
              <a:gd name="connsiteY0" fmla="*/ 91951 h 3377515"/>
              <a:gd name="connsiteX1" fmla="*/ 2461730 w 2473599"/>
              <a:gd name="connsiteY1" fmla="*/ 92247 h 3377515"/>
              <a:gd name="connsiteX2" fmla="*/ 2462315 w 2473599"/>
              <a:gd name="connsiteY2" fmla="*/ 95144 h 3377515"/>
              <a:gd name="connsiteX3" fmla="*/ 2301900 w 2473599"/>
              <a:gd name="connsiteY3" fmla="*/ 0 h 3377515"/>
              <a:gd name="connsiteX4" fmla="*/ 2322561 w 2473599"/>
              <a:gd name="connsiteY4" fmla="*/ 0 h 3377515"/>
              <a:gd name="connsiteX5" fmla="*/ 2429361 w 2473599"/>
              <a:gd name="connsiteY5" fmla="*/ 44238 h 3377515"/>
              <a:gd name="connsiteX6" fmla="*/ 2446190 w 2473599"/>
              <a:gd name="connsiteY6" fmla="*/ 69199 h 3377515"/>
              <a:gd name="connsiteX7" fmla="*/ 2423310 w 2473599"/>
              <a:gd name="connsiteY7" fmla="*/ 41317 h 3377515"/>
              <a:gd name="connsiteX8" fmla="*/ 2301900 w 2473599"/>
              <a:gd name="connsiteY8" fmla="*/ 0 h 3377515"/>
              <a:gd name="connsiteX9" fmla="*/ 151038 w 2473599"/>
              <a:gd name="connsiteY9" fmla="*/ 0 h 3377515"/>
              <a:gd name="connsiteX10" fmla="*/ 583201 w 2473599"/>
              <a:gd name="connsiteY10" fmla="*/ 0 h 3377515"/>
              <a:gd name="connsiteX11" fmla="*/ 1245039 w 2473599"/>
              <a:gd name="connsiteY11" fmla="*/ 543758 h 3377515"/>
              <a:gd name="connsiteX12" fmla="*/ 2301900 w 2473599"/>
              <a:gd name="connsiteY12" fmla="*/ 543758 h 3377515"/>
              <a:gd name="connsiteX13" fmla="*/ 2473599 w 2473599"/>
              <a:gd name="connsiteY13" fmla="*/ 684824 h 3377515"/>
              <a:gd name="connsiteX14" fmla="*/ 2473599 w 2473599"/>
              <a:gd name="connsiteY14" fmla="*/ 3226477 h 3377515"/>
              <a:gd name="connsiteX15" fmla="*/ 2322561 w 2473599"/>
              <a:gd name="connsiteY15" fmla="*/ 3377515 h 3377515"/>
              <a:gd name="connsiteX16" fmla="*/ 151038 w 2473599"/>
              <a:gd name="connsiteY16" fmla="*/ 3377515 h 3377515"/>
              <a:gd name="connsiteX17" fmla="*/ 0 w 2473599"/>
              <a:gd name="connsiteY17" fmla="*/ 3226477 h 3377515"/>
              <a:gd name="connsiteX18" fmla="*/ 0 w 2473599"/>
              <a:gd name="connsiteY18" fmla="*/ 151038 h 3377515"/>
              <a:gd name="connsiteX19" fmla="*/ 151038 w 2473599"/>
              <a:gd name="connsiteY19" fmla="*/ 0 h 3377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73599" h="3377515">
                <a:moveTo>
                  <a:pt x="2461530" y="91951"/>
                </a:moveTo>
                <a:lnTo>
                  <a:pt x="2461730" y="92247"/>
                </a:lnTo>
                <a:lnTo>
                  <a:pt x="2462315" y="95144"/>
                </a:lnTo>
                <a:close/>
                <a:moveTo>
                  <a:pt x="2301900" y="0"/>
                </a:moveTo>
                <a:lnTo>
                  <a:pt x="2322561" y="0"/>
                </a:lnTo>
                <a:cubicBezTo>
                  <a:pt x="2364269" y="0"/>
                  <a:pt x="2402029" y="16906"/>
                  <a:pt x="2429361" y="44238"/>
                </a:cubicBezTo>
                <a:lnTo>
                  <a:pt x="2446190" y="69199"/>
                </a:lnTo>
                <a:lnTo>
                  <a:pt x="2423310" y="41317"/>
                </a:lnTo>
                <a:cubicBezTo>
                  <a:pt x="2392238" y="15789"/>
                  <a:pt x="2349313" y="0"/>
                  <a:pt x="2301900" y="0"/>
                </a:cubicBezTo>
                <a:close/>
                <a:moveTo>
                  <a:pt x="151038" y="0"/>
                </a:moveTo>
                <a:lnTo>
                  <a:pt x="583201" y="0"/>
                </a:lnTo>
                <a:lnTo>
                  <a:pt x="1245039" y="543758"/>
                </a:lnTo>
                <a:lnTo>
                  <a:pt x="2301900" y="543758"/>
                </a:lnTo>
                <a:cubicBezTo>
                  <a:pt x="2396727" y="543758"/>
                  <a:pt x="2473599" y="606915"/>
                  <a:pt x="2473599" y="684824"/>
                </a:cubicBezTo>
                <a:lnTo>
                  <a:pt x="2473599" y="3226477"/>
                </a:lnTo>
                <a:cubicBezTo>
                  <a:pt x="2473599" y="3309893"/>
                  <a:pt x="2405977" y="3377515"/>
                  <a:pt x="2322561" y="3377515"/>
                </a:cubicBezTo>
                <a:lnTo>
                  <a:pt x="151038" y="3377515"/>
                </a:lnTo>
                <a:cubicBezTo>
                  <a:pt x="67622" y="3377515"/>
                  <a:pt x="0" y="3309893"/>
                  <a:pt x="0" y="3226477"/>
                </a:cubicBezTo>
                <a:lnTo>
                  <a:pt x="0" y="151038"/>
                </a:lnTo>
                <a:cubicBezTo>
                  <a:pt x="0" y="67622"/>
                  <a:pt x="67622" y="0"/>
                  <a:pt x="151038" y="0"/>
                </a:cubicBezTo>
                <a:close/>
              </a:path>
            </a:pathLst>
          </a:custGeom>
          <a:solidFill>
            <a:schemeClr val="bg1"/>
          </a:solidFill>
          <a:ln w="19050">
            <a:noFill/>
          </a:ln>
          <a:effectLst>
            <a:outerShdw blurRad="368300" dist="203200" dir="5400000" sx="98000" sy="98000" algn="t" rotWithShape="0">
              <a:schemeClr val="accent2">
                <a:lumMod val="5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sym typeface="思源黑体 CN Regular" panose="020B0500000000000000" pitchFamily="34" charset="-122"/>
            </a:endParaRPr>
          </a:p>
        </p:txBody>
      </p:sp>
      <p:sp>
        <p:nvSpPr>
          <p:cNvPr id="46" name="Text3">
            <a:extLst>
              <a:ext uri="{FF2B5EF4-FFF2-40B4-BE49-F238E27FC236}">
                <a16:creationId xmlns:a16="http://schemas.microsoft.com/office/drawing/2014/main" id="{722BA724-7EAF-ED25-3E34-ED7F0373DD54}"/>
              </a:ext>
            </a:extLst>
          </p:cNvPr>
          <p:cNvSpPr txBox="1"/>
          <p:nvPr>
            <p:custDataLst>
              <p:tags r:id="rId5"/>
            </p:custDataLst>
          </p:nvPr>
        </p:nvSpPr>
        <p:spPr>
          <a:xfrm>
            <a:off x="881027" y="3108805"/>
            <a:ext cx="3060452" cy="2784904"/>
          </a:xfrm>
          <a:prstGeom prst="rect">
            <a:avLst/>
          </a:prstGeom>
          <a:noFill/>
        </p:spPr>
        <p:txBody>
          <a:bodyPr wrap="square" lIns="72000" tIns="36000" rIns="72000" bIns="36000" rtlCol="0">
            <a:noAutofit/>
          </a:bodyPr>
          <a:lstStyle/>
          <a:p>
            <a:pPr marL="360045" indent="-360045" algn="just" defTabSz="266700">
              <a:spcBef>
                <a:spcPts val="1200"/>
              </a:spcBef>
              <a:spcAft>
                <a:spcPct val="0"/>
              </a:spcAft>
              <a:buFont typeface="+mj-lt"/>
              <a:buAutoNum type="arabicPeriod"/>
            </a:pPr>
            <a:r>
              <a:rPr lang="zh-CN" altLang="en-US" sz="1600" dirty="0">
                <a:latin typeface="楷体" panose="02010609060101010101" pitchFamily="49" charset="-122"/>
                <a:ea typeface="楷体" panose="02010609060101010101" pitchFamily="49" charset="-122"/>
                <a:cs typeface="微软雅黑" panose="020B0503020204020204" pitchFamily="34" charset="-122"/>
                <a:sym typeface="+mn-ea"/>
              </a:rPr>
              <a:t>完成小程序整体结构的规划；</a:t>
            </a:r>
          </a:p>
          <a:p>
            <a:pPr marL="360045" indent="-360045" algn="just" defTabSz="266700">
              <a:spcBef>
                <a:spcPts val="1200"/>
              </a:spcBef>
              <a:spcAft>
                <a:spcPct val="0"/>
              </a:spcAft>
              <a:buFont typeface="+mj-lt"/>
              <a:buAutoNum type="arabicPeriod"/>
            </a:pPr>
            <a:r>
              <a:rPr lang="zh-CN" altLang="en-US" sz="1600" dirty="0">
                <a:latin typeface="楷体" panose="02010609060101010101" pitchFamily="49" charset="-122"/>
                <a:ea typeface="楷体" panose="02010609060101010101" pitchFamily="49" charset="-122"/>
                <a:cs typeface="微软雅黑" panose="020B0503020204020204" pitchFamily="34" charset="-122"/>
                <a:sym typeface="+mn-ea"/>
              </a:rPr>
              <a:t>完成</a:t>
            </a:r>
            <a:r>
              <a:rPr lang="en-US" altLang="zh-CN" sz="1600" dirty="0">
                <a:latin typeface="楷体" panose="02010609060101010101" pitchFamily="49" charset="-122"/>
                <a:ea typeface="楷体" panose="02010609060101010101" pitchFamily="49" charset="-122"/>
                <a:cs typeface="微软雅黑" panose="020B0503020204020204" pitchFamily="34" charset="-122"/>
                <a:sym typeface="+mn-ea"/>
              </a:rPr>
              <a:t>UI</a:t>
            </a:r>
            <a:r>
              <a:rPr lang="zh-CN" altLang="en-US" sz="1600" dirty="0">
                <a:latin typeface="楷体" panose="02010609060101010101" pitchFamily="49" charset="-122"/>
                <a:ea typeface="楷体" panose="02010609060101010101" pitchFamily="49" charset="-122"/>
                <a:cs typeface="微软雅黑" panose="020B0503020204020204" pitchFamily="34" charset="-122"/>
                <a:sym typeface="+mn-ea"/>
              </a:rPr>
              <a:t>设计稿，完成小程序页面制作；</a:t>
            </a:r>
          </a:p>
          <a:p>
            <a:pPr marL="360045" indent="-360045" algn="just" defTabSz="266700">
              <a:spcBef>
                <a:spcPts val="1200"/>
              </a:spcBef>
              <a:spcAft>
                <a:spcPct val="0"/>
              </a:spcAft>
              <a:buFont typeface="+mj-lt"/>
              <a:buAutoNum type="arabicPeriod"/>
            </a:pPr>
            <a:r>
              <a:rPr lang="zh-CN" altLang="en-US" sz="1600" dirty="0">
                <a:latin typeface="楷体" panose="02010609060101010101" pitchFamily="49" charset="-122"/>
                <a:ea typeface="楷体" panose="02010609060101010101" pitchFamily="49" charset="-122"/>
                <a:cs typeface="微软雅黑" panose="020B0503020204020204" pitchFamily="34" charset="-122"/>
                <a:sym typeface="+mn-ea"/>
              </a:rPr>
              <a:t>优化高层设计；</a:t>
            </a:r>
          </a:p>
          <a:p>
            <a:pPr marL="360045" indent="-360045" algn="just" defTabSz="266700">
              <a:spcBef>
                <a:spcPts val="1200"/>
              </a:spcBef>
              <a:spcAft>
                <a:spcPct val="0"/>
              </a:spcAft>
              <a:buFont typeface="+mj-lt"/>
              <a:buAutoNum type="arabicPeriod"/>
            </a:pPr>
            <a:r>
              <a:rPr lang="zh-CN" altLang="en-US" sz="1600" dirty="0">
                <a:latin typeface="楷体" panose="02010609060101010101" pitchFamily="49" charset="-122"/>
                <a:ea typeface="楷体" panose="02010609060101010101" pitchFamily="49" charset="-122"/>
                <a:cs typeface="微软雅黑" panose="020B0503020204020204" pitchFamily="34" charset="-122"/>
                <a:sym typeface="+mn-ea"/>
              </a:rPr>
              <a:t>采集运动数据，录制标准动作视频；</a:t>
            </a:r>
          </a:p>
          <a:p>
            <a:pPr marL="360045" indent="-360045" algn="just" defTabSz="266700">
              <a:spcBef>
                <a:spcPts val="1200"/>
              </a:spcBef>
              <a:spcAft>
                <a:spcPct val="0"/>
              </a:spcAft>
              <a:buFont typeface="+mj-lt"/>
              <a:buAutoNum type="arabicPeriod"/>
            </a:pPr>
            <a:r>
              <a:rPr lang="zh-CN" altLang="en-US" sz="1600" dirty="0">
                <a:latin typeface="楷体" panose="02010609060101010101" pitchFamily="49" charset="-122"/>
                <a:ea typeface="楷体" panose="02010609060101010101" pitchFamily="49" charset="-122"/>
                <a:cs typeface="微软雅黑" panose="020B0503020204020204" pitchFamily="34" charset="-122"/>
                <a:sym typeface="+mn-ea"/>
              </a:rPr>
              <a:t>计划训练深度学习模型；</a:t>
            </a:r>
          </a:p>
          <a:p>
            <a:pPr marL="360045" indent="-360045" algn="just" defTabSz="266700">
              <a:spcBef>
                <a:spcPts val="1200"/>
              </a:spcBef>
              <a:spcAft>
                <a:spcPct val="0"/>
              </a:spcAft>
              <a:buFont typeface="+mj-lt"/>
              <a:buAutoNum type="arabicPeriod"/>
            </a:pPr>
            <a:r>
              <a:rPr lang="zh-CN" altLang="en-US" sz="1600" dirty="0">
                <a:latin typeface="楷体" panose="02010609060101010101" pitchFamily="49" charset="-122"/>
                <a:ea typeface="楷体" panose="02010609060101010101" pitchFamily="49" charset="-122"/>
                <a:cs typeface="微软雅黑" panose="020B0503020204020204" pitchFamily="34" charset="-122"/>
                <a:sym typeface="+mn-ea"/>
              </a:rPr>
              <a:t>初步完成动作匹配算法。</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sym typeface="思源黑体 CN Regular" panose="020B0500000000000000" pitchFamily="34" charset="-122"/>
            </a:endParaRPr>
          </a:p>
        </p:txBody>
      </p:sp>
      <p:sp>
        <p:nvSpPr>
          <p:cNvPr id="47" name="Text4">
            <a:extLst>
              <a:ext uri="{FF2B5EF4-FFF2-40B4-BE49-F238E27FC236}">
                <a16:creationId xmlns:a16="http://schemas.microsoft.com/office/drawing/2014/main" id="{C20BBC07-CAAB-B4CE-B832-FD224DCA6017}"/>
              </a:ext>
            </a:extLst>
          </p:cNvPr>
          <p:cNvSpPr txBox="1"/>
          <p:nvPr>
            <p:custDataLst>
              <p:tags r:id="rId6"/>
            </p:custDataLst>
          </p:nvPr>
        </p:nvSpPr>
        <p:spPr>
          <a:xfrm>
            <a:off x="789877" y="2521995"/>
            <a:ext cx="3239344" cy="462377"/>
          </a:xfrm>
          <a:prstGeom prst="rect">
            <a:avLst/>
          </a:prstGeom>
          <a:noFill/>
        </p:spPr>
        <p:txBody>
          <a:bodyPr wrap="square" rtlCol="0" anchor="ctr">
            <a:noAutofit/>
          </a:bodyPr>
          <a:lstStyle/>
          <a:p>
            <a:pPr fontAlgn="ctr"/>
            <a:r>
              <a:rPr lang="en-US" altLang="zh-CN" b="1" dirty="0">
                <a:solidFill>
                  <a:schemeClr val="accent1"/>
                </a:solidFill>
                <a:latin typeface="汉仪大宋简" panose="02010609000101010101" pitchFamily="49" charset="-122"/>
                <a:ea typeface="汉仪大宋简" panose="02010609000101010101" pitchFamily="49" charset="-122"/>
                <a:sym typeface="思源黑体 CN Regular" panose="020B0500000000000000" pitchFamily="34" charset="-122"/>
              </a:rPr>
              <a:t>2024.11.01——2024.12.31</a:t>
            </a:r>
            <a:endParaRPr lang="zh-CN" altLang="en-US" b="1" dirty="0">
              <a:solidFill>
                <a:schemeClr val="accent1"/>
              </a:solidFill>
              <a:latin typeface="汉仪大宋简" panose="02010609000101010101" pitchFamily="49" charset="-122"/>
              <a:ea typeface="汉仪大宋简" panose="02010609000101010101" pitchFamily="49" charset="-122"/>
              <a:sym typeface="思源黑体 CN Regular" panose="020B0500000000000000" pitchFamily="34" charset="-122"/>
            </a:endParaRPr>
          </a:p>
        </p:txBody>
      </p:sp>
      <p:sp>
        <p:nvSpPr>
          <p:cNvPr id="48" name="Text5">
            <a:extLst>
              <a:ext uri="{FF2B5EF4-FFF2-40B4-BE49-F238E27FC236}">
                <a16:creationId xmlns:a16="http://schemas.microsoft.com/office/drawing/2014/main" id="{D06F3FA5-8145-5477-C819-8B4548167846}"/>
              </a:ext>
            </a:extLst>
          </p:cNvPr>
          <p:cNvSpPr txBox="1"/>
          <p:nvPr>
            <p:custDataLst>
              <p:tags r:id="rId7"/>
            </p:custDataLst>
          </p:nvPr>
        </p:nvSpPr>
        <p:spPr>
          <a:xfrm>
            <a:off x="6165919" y="1543445"/>
            <a:ext cx="1322798" cy="1200329"/>
          </a:xfrm>
          <a:prstGeom prst="rect">
            <a:avLst/>
          </a:prstGeom>
          <a:noFill/>
        </p:spPr>
        <p:txBody>
          <a:bodyPr wrap="none" rtlCol="0">
            <a:spAutoFit/>
          </a:bodyPr>
          <a:lstStyle/>
          <a:p>
            <a:r>
              <a:rPr kumimoji="1" lang="en-US" altLang="zh-CN" sz="7200" b="1" dirty="0">
                <a:ln w="28575">
                  <a:gradFill>
                    <a:gsLst>
                      <a:gs pos="100000">
                        <a:schemeClr val="accent2">
                          <a:alpha val="0"/>
                        </a:schemeClr>
                      </a:gs>
                      <a:gs pos="0">
                        <a:schemeClr val="accent2"/>
                      </a:gs>
                    </a:gsLst>
                    <a:lin ang="5400000" scaled="1"/>
                  </a:gradFill>
                </a:ln>
                <a:solidFill>
                  <a:schemeClr val="bg1"/>
                </a:solidFill>
                <a:latin typeface="微软雅黑" panose="020B0503020204020204" pitchFamily="34" charset="-122"/>
                <a:ea typeface="微软雅黑" panose="020B0503020204020204" pitchFamily="34" charset="-122"/>
                <a:sym typeface="思源黑体 CN Regular" panose="020B0500000000000000" pitchFamily="34" charset="-122"/>
              </a:rPr>
              <a:t>02</a:t>
            </a:r>
          </a:p>
        </p:txBody>
      </p:sp>
      <p:sp>
        <p:nvSpPr>
          <p:cNvPr id="49" name="Text6">
            <a:extLst>
              <a:ext uri="{FF2B5EF4-FFF2-40B4-BE49-F238E27FC236}">
                <a16:creationId xmlns:a16="http://schemas.microsoft.com/office/drawing/2014/main" id="{9EABF293-ED24-EB6D-F0A5-74CD61882F10}"/>
              </a:ext>
            </a:extLst>
          </p:cNvPr>
          <p:cNvSpPr/>
          <p:nvPr>
            <p:custDataLst>
              <p:tags r:id="rId8"/>
            </p:custDataLst>
          </p:nvPr>
        </p:nvSpPr>
        <p:spPr>
          <a:xfrm>
            <a:off x="4472923" y="1647460"/>
            <a:ext cx="3335883" cy="4651740"/>
          </a:xfrm>
          <a:custGeom>
            <a:avLst/>
            <a:gdLst>
              <a:gd name="connsiteX0" fmla="*/ 2461530 w 2473599"/>
              <a:gd name="connsiteY0" fmla="*/ 91951 h 3377515"/>
              <a:gd name="connsiteX1" fmla="*/ 2461730 w 2473599"/>
              <a:gd name="connsiteY1" fmla="*/ 92247 h 3377515"/>
              <a:gd name="connsiteX2" fmla="*/ 2462315 w 2473599"/>
              <a:gd name="connsiteY2" fmla="*/ 95144 h 3377515"/>
              <a:gd name="connsiteX3" fmla="*/ 2301900 w 2473599"/>
              <a:gd name="connsiteY3" fmla="*/ 0 h 3377515"/>
              <a:gd name="connsiteX4" fmla="*/ 2322561 w 2473599"/>
              <a:gd name="connsiteY4" fmla="*/ 0 h 3377515"/>
              <a:gd name="connsiteX5" fmla="*/ 2429361 w 2473599"/>
              <a:gd name="connsiteY5" fmla="*/ 44238 h 3377515"/>
              <a:gd name="connsiteX6" fmla="*/ 2446190 w 2473599"/>
              <a:gd name="connsiteY6" fmla="*/ 69199 h 3377515"/>
              <a:gd name="connsiteX7" fmla="*/ 2423310 w 2473599"/>
              <a:gd name="connsiteY7" fmla="*/ 41317 h 3377515"/>
              <a:gd name="connsiteX8" fmla="*/ 2301900 w 2473599"/>
              <a:gd name="connsiteY8" fmla="*/ 0 h 3377515"/>
              <a:gd name="connsiteX9" fmla="*/ 151038 w 2473599"/>
              <a:gd name="connsiteY9" fmla="*/ 0 h 3377515"/>
              <a:gd name="connsiteX10" fmla="*/ 583201 w 2473599"/>
              <a:gd name="connsiteY10" fmla="*/ 0 h 3377515"/>
              <a:gd name="connsiteX11" fmla="*/ 1245039 w 2473599"/>
              <a:gd name="connsiteY11" fmla="*/ 543758 h 3377515"/>
              <a:gd name="connsiteX12" fmla="*/ 2301900 w 2473599"/>
              <a:gd name="connsiteY12" fmla="*/ 543758 h 3377515"/>
              <a:gd name="connsiteX13" fmla="*/ 2473599 w 2473599"/>
              <a:gd name="connsiteY13" fmla="*/ 684824 h 3377515"/>
              <a:gd name="connsiteX14" fmla="*/ 2473599 w 2473599"/>
              <a:gd name="connsiteY14" fmla="*/ 3226477 h 3377515"/>
              <a:gd name="connsiteX15" fmla="*/ 2322561 w 2473599"/>
              <a:gd name="connsiteY15" fmla="*/ 3377515 h 3377515"/>
              <a:gd name="connsiteX16" fmla="*/ 151038 w 2473599"/>
              <a:gd name="connsiteY16" fmla="*/ 3377515 h 3377515"/>
              <a:gd name="connsiteX17" fmla="*/ 0 w 2473599"/>
              <a:gd name="connsiteY17" fmla="*/ 3226477 h 3377515"/>
              <a:gd name="connsiteX18" fmla="*/ 0 w 2473599"/>
              <a:gd name="connsiteY18" fmla="*/ 151038 h 3377515"/>
              <a:gd name="connsiteX19" fmla="*/ 151038 w 2473599"/>
              <a:gd name="connsiteY19" fmla="*/ 0 h 3377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73599" h="3377515">
                <a:moveTo>
                  <a:pt x="2461530" y="91951"/>
                </a:moveTo>
                <a:lnTo>
                  <a:pt x="2461730" y="92247"/>
                </a:lnTo>
                <a:lnTo>
                  <a:pt x="2462315" y="95144"/>
                </a:lnTo>
                <a:close/>
                <a:moveTo>
                  <a:pt x="2301900" y="0"/>
                </a:moveTo>
                <a:lnTo>
                  <a:pt x="2322561" y="0"/>
                </a:lnTo>
                <a:cubicBezTo>
                  <a:pt x="2364269" y="0"/>
                  <a:pt x="2402029" y="16906"/>
                  <a:pt x="2429361" y="44238"/>
                </a:cubicBezTo>
                <a:lnTo>
                  <a:pt x="2446190" y="69199"/>
                </a:lnTo>
                <a:lnTo>
                  <a:pt x="2423310" y="41317"/>
                </a:lnTo>
                <a:cubicBezTo>
                  <a:pt x="2392238" y="15789"/>
                  <a:pt x="2349313" y="0"/>
                  <a:pt x="2301900" y="0"/>
                </a:cubicBezTo>
                <a:close/>
                <a:moveTo>
                  <a:pt x="151038" y="0"/>
                </a:moveTo>
                <a:lnTo>
                  <a:pt x="583201" y="0"/>
                </a:lnTo>
                <a:lnTo>
                  <a:pt x="1245039" y="543758"/>
                </a:lnTo>
                <a:lnTo>
                  <a:pt x="2301900" y="543758"/>
                </a:lnTo>
                <a:cubicBezTo>
                  <a:pt x="2396727" y="543758"/>
                  <a:pt x="2473599" y="606915"/>
                  <a:pt x="2473599" y="684824"/>
                </a:cubicBezTo>
                <a:lnTo>
                  <a:pt x="2473599" y="3226477"/>
                </a:lnTo>
                <a:cubicBezTo>
                  <a:pt x="2473599" y="3309893"/>
                  <a:pt x="2405977" y="3377515"/>
                  <a:pt x="2322561" y="3377515"/>
                </a:cubicBezTo>
                <a:lnTo>
                  <a:pt x="151038" y="3377515"/>
                </a:lnTo>
                <a:cubicBezTo>
                  <a:pt x="67622" y="3377515"/>
                  <a:pt x="0" y="3309893"/>
                  <a:pt x="0" y="3226477"/>
                </a:cubicBezTo>
                <a:lnTo>
                  <a:pt x="0" y="151038"/>
                </a:lnTo>
                <a:cubicBezTo>
                  <a:pt x="0" y="67622"/>
                  <a:pt x="67622" y="0"/>
                  <a:pt x="151038" y="0"/>
                </a:cubicBezTo>
                <a:close/>
              </a:path>
            </a:pathLst>
          </a:custGeom>
          <a:solidFill>
            <a:schemeClr val="bg1"/>
          </a:solidFill>
          <a:ln w="9525">
            <a:noFill/>
          </a:ln>
          <a:effectLst>
            <a:outerShdw blurRad="368300" dist="203200" dir="5400000" sx="98000" sy="98000" algn="t" rotWithShape="0">
              <a:schemeClr val="accent2">
                <a:lumMod val="5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sym typeface="思源黑体 CN Regular" panose="020B0500000000000000" pitchFamily="34" charset="-122"/>
            </a:endParaRPr>
          </a:p>
        </p:txBody>
      </p:sp>
      <p:sp>
        <p:nvSpPr>
          <p:cNvPr id="50" name="Text7">
            <a:extLst>
              <a:ext uri="{FF2B5EF4-FFF2-40B4-BE49-F238E27FC236}">
                <a16:creationId xmlns:a16="http://schemas.microsoft.com/office/drawing/2014/main" id="{966DC1CE-06F9-FCA3-6967-4ECFCDB5CEB0}"/>
              </a:ext>
            </a:extLst>
          </p:cNvPr>
          <p:cNvSpPr txBox="1"/>
          <p:nvPr>
            <p:custDataLst>
              <p:tags r:id="rId9"/>
            </p:custDataLst>
          </p:nvPr>
        </p:nvSpPr>
        <p:spPr>
          <a:xfrm>
            <a:off x="4694128" y="3122183"/>
            <a:ext cx="2728490" cy="2952960"/>
          </a:xfrm>
          <a:prstGeom prst="rect">
            <a:avLst/>
          </a:prstGeom>
          <a:noFill/>
        </p:spPr>
        <p:txBody>
          <a:bodyPr wrap="square" lIns="72000" tIns="36000" rIns="72000" bIns="36000" rtlCol="0">
            <a:noAutofit/>
          </a:bodyPr>
          <a:lstStyle>
            <a:defPPr>
              <a:defRPr lang="zh-CN"/>
            </a:defPPr>
            <a:lvl1pPr marL="360045" indent="-360045" algn="just" defTabSz="266700">
              <a:spcBef>
                <a:spcPts val="1200"/>
              </a:spcBef>
              <a:spcAft>
                <a:spcPct val="0"/>
              </a:spcAft>
              <a:buFont typeface="+mj-lt"/>
              <a:buAutoNum type="arabicPeriod"/>
              <a:defRPr sz="1600">
                <a:latin typeface="楷体" panose="02010609060101010101" pitchFamily="49" charset="-122"/>
                <a:ea typeface="楷体" panose="02010609060101010101" pitchFamily="49" charset="-122"/>
                <a:cs typeface="微软雅黑" panose="020B0503020204020204" pitchFamily="34" charset="-122"/>
              </a:defRPr>
            </a:lvl1pPr>
          </a:lstStyle>
          <a:p>
            <a:r>
              <a:rPr lang="zh-CN" altLang="en-US" dirty="0">
                <a:sym typeface="+mn-ea"/>
              </a:rPr>
              <a:t>全面采集符合老年人运动数据，为模型训练提供高质量的样本；</a:t>
            </a:r>
          </a:p>
          <a:p>
            <a:r>
              <a:rPr lang="zh-CN" altLang="en-US" dirty="0">
                <a:sym typeface="+mn-ea"/>
              </a:rPr>
              <a:t>再次训练深度学习模型，实现对标准动作的准确识别；</a:t>
            </a:r>
          </a:p>
          <a:p>
            <a:r>
              <a:rPr lang="zh-CN" altLang="en-US" dirty="0">
                <a:sym typeface="+mn-ea"/>
              </a:rPr>
              <a:t>在初步模型基础上，优化动作匹配算法，提升模型的准确性和适应性</a:t>
            </a:r>
            <a:endParaRPr lang="zh-CN" altLang="en-US" dirty="0">
              <a:sym typeface="思源黑体 CN Regular" panose="020B0500000000000000" pitchFamily="34" charset="-122"/>
            </a:endParaRPr>
          </a:p>
        </p:txBody>
      </p:sp>
      <p:sp>
        <p:nvSpPr>
          <p:cNvPr id="51" name="Text8">
            <a:extLst>
              <a:ext uri="{FF2B5EF4-FFF2-40B4-BE49-F238E27FC236}">
                <a16:creationId xmlns:a16="http://schemas.microsoft.com/office/drawing/2014/main" id="{3A66E2A8-0DF2-7A2C-A2BB-C16650F06C8C}"/>
              </a:ext>
            </a:extLst>
          </p:cNvPr>
          <p:cNvSpPr txBox="1"/>
          <p:nvPr>
            <p:custDataLst>
              <p:tags r:id="rId10"/>
            </p:custDataLst>
          </p:nvPr>
        </p:nvSpPr>
        <p:spPr>
          <a:xfrm>
            <a:off x="4554317" y="2582774"/>
            <a:ext cx="3335882" cy="462377"/>
          </a:xfrm>
          <a:prstGeom prst="rect">
            <a:avLst/>
          </a:prstGeom>
          <a:noFill/>
        </p:spPr>
        <p:txBody>
          <a:bodyPr wrap="square" rtlCol="0" anchor="ctr">
            <a:noAutofit/>
          </a:bodyPr>
          <a:lstStyle/>
          <a:p>
            <a:pPr fontAlgn="ctr"/>
            <a:r>
              <a:rPr lang="en-US" altLang="zh-CN" b="1" dirty="0">
                <a:solidFill>
                  <a:schemeClr val="accent2"/>
                </a:solidFill>
                <a:latin typeface="汉仪大宋简" panose="02010609000101010101" pitchFamily="49" charset="-122"/>
                <a:ea typeface="汉仪大宋简" panose="02010609000101010101" pitchFamily="49" charset="-122"/>
                <a:sym typeface="思源黑体 CN Regular" panose="020B0500000000000000" pitchFamily="34" charset="-122"/>
              </a:rPr>
              <a:t>2025.01.01——2025.06.31</a:t>
            </a:r>
            <a:endParaRPr lang="zh-CN" altLang="en-US" b="1" dirty="0">
              <a:solidFill>
                <a:schemeClr val="accent2"/>
              </a:solidFill>
              <a:latin typeface="汉仪大宋简" panose="02010609000101010101" pitchFamily="49" charset="-122"/>
              <a:ea typeface="汉仪大宋简" panose="02010609000101010101" pitchFamily="49" charset="-122"/>
              <a:sym typeface="思源黑体 CN Regular" panose="020B0500000000000000" pitchFamily="34" charset="-122"/>
            </a:endParaRPr>
          </a:p>
        </p:txBody>
      </p:sp>
      <p:sp>
        <p:nvSpPr>
          <p:cNvPr id="52" name="Text9">
            <a:extLst>
              <a:ext uri="{FF2B5EF4-FFF2-40B4-BE49-F238E27FC236}">
                <a16:creationId xmlns:a16="http://schemas.microsoft.com/office/drawing/2014/main" id="{2BBDFBEA-A516-E5DB-E08D-4C03BEBA2C32}"/>
              </a:ext>
            </a:extLst>
          </p:cNvPr>
          <p:cNvSpPr txBox="1"/>
          <p:nvPr>
            <p:custDataLst>
              <p:tags r:id="rId11"/>
            </p:custDataLst>
          </p:nvPr>
        </p:nvSpPr>
        <p:spPr>
          <a:xfrm>
            <a:off x="9870475" y="1552855"/>
            <a:ext cx="1322798" cy="1200329"/>
          </a:xfrm>
          <a:prstGeom prst="rect">
            <a:avLst/>
          </a:prstGeom>
          <a:noFill/>
        </p:spPr>
        <p:txBody>
          <a:bodyPr wrap="none" rtlCol="0">
            <a:spAutoFit/>
          </a:bodyPr>
          <a:lstStyle/>
          <a:p>
            <a:r>
              <a:rPr kumimoji="1" lang="en-US" altLang="zh-CN" sz="7200" b="1" dirty="0">
                <a:ln w="28575">
                  <a:gradFill>
                    <a:gsLst>
                      <a:gs pos="100000">
                        <a:schemeClr val="accent1">
                          <a:alpha val="0"/>
                          <a:lumMod val="100000"/>
                        </a:schemeClr>
                      </a:gs>
                      <a:gs pos="0">
                        <a:schemeClr val="accent1"/>
                      </a:gs>
                    </a:gsLst>
                    <a:lin ang="5400000" scaled="1"/>
                  </a:gradFill>
                </a:ln>
                <a:solidFill>
                  <a:schemeClr val="bg1"/>
                </a:solidFill>
                <a:latin typeface="微软雅黑" panose="020B0503020204020204" pitchFamily="34" charset="-122"/>
                <a:ea typeface="微软雅黑" panose="020B0503020204020204" pitchFamily="34" charset="-122"/>
                <a:sym typeface="思源黑体 CN Regular" panose="020B0500000000000000" pitchFamily="34" charset="-122"/>
              </a:rPr>
              <a:t>03</a:t>
            </a:r>
          </a:p>
        </p:txBody>
      </p:sp>
      <p:sp>
        <p:nvSpPr>
          <p:cNvPr id="53" name="Text10">
            <a:extLst>
              <a:ext uri="{FF2B5EF4-FFF2-40B4-BE49-F238E27FC236}">
                <a16:creationId xmlns:a16="http://schemas.microsoft.com/office/drawing/2014/main" id="{AE238812-4A79-03ED-E867-910509E5A4D2}"/>
              </a:ext>
            </a:extLst>
          </p:cNvPr>
          <p:cNvSpPr/>
          <p:nvPr>
            <p:custDataLst>
              <p:tags r:id="rId12"/>
            </p:custDataLst>
          </p:nvPr>
        </p:nvSpPr>
        <p:spPr>
          <a:xfrm>
            <a:off x="8227588" y="1677426"/>
            <a:ext cx="3335883" cy="4651740"/>
          </a:xfrm>
          <a:custGeom>
            <a:avLst/>
            <a:gdLst>
              <a:gd name="connsiteX0" fmla="*/ 2461530 w 2473599"/>
              <a:gd name="connsiteY0" fmla="*/ 91951 h 3377515"/>
              <a:gd name="connsiteX1" fmla="*/ 2461730 w 2473599"/>
              <a:gd name="connsiteY1" fmla="*/ 92247 h 3377515"/>
              <a:gd name="connsiteX2" fmla="*/ 2462315 w 2473599"/>
              <a:gd name="connsiteY2" fmla="*/ 95144 h 3377515"/>
              <a:gd name="connsiteX3" fmla="*/ 2301900 w 2473599"/>
              <a:gd name="connsiteY3" fmla="*/ 0 h 3377515"/>
              <a:gd name="connsiteX4" fmla="*/ 2322561 w 2473599"/>
              <a:gd name="connsiteY4" fmla="*/ 0 h 3377515"/>
              <a:gd name="connsiteX5" fmla="*/ 2429361 w 2473599"/>
              <a:gd name="connsiteY5" fmla="*/ 44238 h 3377515"/>
              <a:gd name="connsiteX6" fmla="*/ 2446190 w 2473599"/>
              <a:gd name="connsiteY6" fmla="*/ 69199 h 3377515"/>
              <a:gd name="connsiteX7" fmla="*/ 2423310 w 2473599"/>
              <a:gd name="connsiteY7" fmla="*/ 41317 h 3377515"/>
              <a:gd name="connsiteX8" fmla="*/ 2301900 w 2473599"/>
              <a:gd name="connsiteY8" fmla="*/ 0 h 3377515"/>
              <a:gd name="connsiteX9" fmla="*/ 151038 w 2473599"/>
              <a:gd name="connsiteY9" fmla="*/ 0 h 3377515"/>
              <a:gd name="connsiteX10" fmla="*/ 583201 w 2473599"/>
              <a:gd name="connsiteY10" fmla="*/ 0 h 3377515"/>
              <a:gd name="connsiteX11" fmla="*/ 1245039 w 2473599"/>
              <a:gd name="connsiteY11" fmla="*/ 543758 h 3377515"/>
              <a:gd name="connsiteX12" fmla="*/ 2301900 w 2473599"/>
              <a:gd name="connsiteY12" fmla="*/ 543758 h 3377515"/>
              <a:gd name="connsiteX13" fmla="*/ 2473599 w 2473599"/>
              <a:gd name="connsiteY13" fmla="*/ 684824 h 3377515"/>
              <a:gd name="connsiteX14" fmla="*/ 2473599 w 2473599"/>
              <a:gd name="connsiteY14" fmla="*/ 3226477 h 3377515"/>
              <a:gd name="connsiteX15" fmla="*/ 2322561 w 2473599"/>
              <a:gd name="connsiteY15" fmla="*/ 3377515 h 3377515"/>
              <a:gd name="connsiteX16" fmla="*/ 151038 w 2473599"/>
              <a:gd name="connsiteY16" fmla="*/ 3377515 h 3377515"/>
              <a:gd name="connsiteX17" fmla="*/ 0 w 2473599"/>
              <a:gd name="connsiteY17" fmla="*/ 3226477 h 3377515"/>
              <a:gd name="connsiteX18" fmla="*/ 0 w 2473599"/>
              <a:gd name="connsiteY18" fmla="*/ 151038 h 3377515"/>
              <a:gd name="connsiteX19" fmla="*/ 151038 w 2473599"/>
              <a:gd name="connsiteY19" fmla="*/ 0 h 3377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73599" h="3377515">
                <a:moveTo>
                  <a:pt x="2461530" y="91951"/>
                </a:moveTo>
                <a:lnTo>
                  <a:pt x="2461730" y="92247"/>
                </a:lnTo>
                <a:lnTo>
                  <a:pt x="2462315" y="95144"/>
                </a:lnTo>
                <a:close/>
                <a:moveTo>
                  <a:pt x="2301900" y="0"/>
                </a:moveTo>
                <a:lnTo>
                  <a:pt x="2322561" y="0"/>
                </a:lnTo>
                <a:cubicBezTo>
                  <a:pt x="2364269" y="0"/>
                  <a:pt x="2402029" y="16906"/>
                  <a:pt x="2429361" y="44238"/>
                </a:cubicBezTo>
                <a:lnTo>
                  <a:pt x="2446190" y="69199"/>
                </a:lnTo>
                <a:lnTo>
                  <a:pt x="2423310" y="41317"/>
                </a:lnTo>
                <a:cubicBezTo>
                  <a:pt x="2392238" y="15789"/>
                  <a:pt x="2349313" y="0"/>
                  <a:pt x="2301900" y="0"/>
                </a:cubicBezTo>
                <a:close/>
                <a:moveTo>
                  <a:pt x="151038" y="0"/>
                </a:moveTo>
                <a:lnTo>
                  <a:pt x="583201" y="0"/>
                </a:lnTo>
                <a:lnTo>
                  <a:pt x="1245039" y="543758"/>
                </a:lnTo>
                <a:lnTo>
                  <a:pt x="2301900" y="543758"/>
                </a:lnTo>
                <a:cubicBezTo>
                  <a:pt x="2396727" y="543758"/>
                  <a:pt x="2473599" y="606915"/>
                  <a:pt x="2473599" y="684824"/>
                </a:cubicBezTo>
                <a:lnTo>
                  <a:pt x="2473599" y="3226477"/>
                </a:lnTo>
                <a:cubicBezTo>
                  <a:pt x="2473599" y="3309893"/>
                  <a:pt x="2405977" y="3377515"/>
                  <a:pt x="2322561" y="3377515"/>
                </a:cubicBezTo>
                <a:lnTo>
                  <a:pt x="151038" y="3377515"/>
                </a:lnTo>
                <a:cubicBezTo>
                  <a:pt x="67622" y="3377515"/>
                  <a:pt x="0" y="3309893"/>
                  <a:pt x="0" y="3226477"/>
                </a:cubicBezTo>
                <a:lnTo>
                  <a:pt x="0" y="151038"/>
                </a:lnTo>
                <a:cubicBezTo>
                  <a:pt x="0" y="67622"/>
                  <a:pt x="67622" y="0"/>
                  <a:pt x="151038" y="0"/>
                </a:cubicBezTo>
                <a:close/>
              </a:path>
            </a:pathLst>
          </a:custGeom>
          <a:solidFill>
            <a:schemeClr val="bg1"/>
          </a:solidFill>
          <a:ln w="9525">
            <a:noFill/>
          </a:ln>
          <a:effectLst>
            <a:outerShdw blurRad="368300" dist="203200" dir="5400000" sx="98000" sy="98000" algn="t" rotWithShape="0">
              <a:schemeClr val="accent2">
                <a:lumMod val="5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微软雅黑" panose="020B0503020204020204" pitchFamily="34" charset="-122"/>
              <a:ea typeface="微软雅黑" panose="020B0503020204020204" pitchFamily="34" charset="-122"/>
              <a:sym typeface="思源黑体 CN Regular" panose="020B0500000000000000" pitchFamily="34" charset="-122"/>
            </a:endParaRPr>
          </a:p>
        </p:txBody>
      </p:sp>
      <p:sp>
        <p:nvSpPr>
          <p:cNvPr id="54" name="Text11">
            <a:extLst>
              <a:ext uri="{FF2B5EF4-FFF2-40B4-BE49-F238E27FC236}">
                <a16:creationId xmlns:a16="http://schemas.microsoft.com/office/drawing/2014/main" id="{DE97BC5F-3585-2A7C-4185-2432FF62F9C0}"/>
              </a:ext>
            </a:extLst>
          </p:cNvPr>
          <p:cNvSpPr txBox="1"/>
          <p:nvPr>
            <p:custDataLst>
              <p:tags r:id="rId13"/>
            </p:custDataLst>
          </p:nvPr>
        </p:nvSpPr>
        <p:spPr>
          <a:xfrm>
            <a:off x="8472211" y="3130087"/>
            <a:ext cx="2728490" cy="2243999"/>
          </a:xfrm>
          <a:prstGeom prst="rect">
            <a:avLst/>
          </a:prstGeom>
          <a:noFill/>
        </p:spPr>
        <p:txBody>
          <a:bodyPr wrap="square" lIns="72000" tIns="36000" rIns="72000" bIns="36000" rtlCol="0">
            <a:noAutofit/>
          </a:bodyPr>
          <a:lstStyle>
            <a:defPPr>
              <a:defRPr lang="zh-CN"/>
            </a:defPPr>
            <a:lvl1pPr marL="360045" indent="-360045" algn="just" defTabSz="266700">
              <a:spcBef>
                <a:spcPts val="1200"/>
              </a:spcBef>
              <a:spcAft>
                <a:spcPct val="0"/>
              </a:spcAft>
              <a:buFont typeface="+mj-lt"/>
              <a:buAutoNum type="arabicPeriod"/>
              <a:defRPr sz="1600">
                <a:latin typeface="楷体" panose="02010609060101010101" pitchFamily="49" charset="-122"/>
                <a:ea typeface="楷体" panose="02010609060101010101" pitchFamily="49" charset="-122"/>
                <a:cs typeface="微软雅黑" panose="020B0503020204020204" pitchFamily="34" charset="-122"/>
              </a:defRPr>
            </a:lvl1pPr>
          </a:lstStyle>
          <a:p>
            <a:r>
              <a:rPr lang="zh-CN" altLang="en-US" dirty="0">
                <a:sym typeface="+mn-ea"/>
              </a:rPr>
              <a:t>在开发过程中，进一步优化动作匹配算法，提升其精准度和实时反馈的能力；</a:t>
            </a:r>
          </a:p>
          <a:p>
            <a:r>
              <a:rPr lang="zh-CN" altLang="en-US" dirty="0">
                <a:sym typeface="+mn-ea"/>
              </a:rPr>
              <a:t>完成功能、性能和兼容性测试，进行初步的bug修复和系统优化，确保小程序的稳定性和可用性</a:t>
            </a:r>
            <a:endParaRPr lang="zh-CN" altLang="en-US" dirty="0">
              <a:sym typeface="思源黑体 CN Regular" panose="020B0500000000000000" pitchFamily="34" charset="-122"/>
            </a:endParaRPr>
          </a:p>
        </p:txBody>
      </p:sp>
      <p:sp>
        <p:nvSpPr>
          <p:cNvPr id="55" name="Text12">
            <a:extLst>
              <a:ext uri="{FF2B5EF4-FFF2-40B4-BE49-F238E27FC236}">
                <a16:creationId xmlns:a16="http://schemas.microsoft.com/office/drawing/2014/main" id="{08396A47-D787-AD43-56F4-25DB6B049F76}"/>
              </a:ext>
            </a:extLst>
          </p:cNvPr>
          <p:cNvSpPr txBox="1"/>
          <p:nvPr>
            <p:custDataLst>
              <p:tags r:id="rId14"/>
            </p:custDataLst>
          </p:nvPr>
        </p:nvSpPr>
        <p:spPr>
          <a:xfrm>
            <a:off x="8308981" y="2582773"/>
            <a:ext cx="4057936" cy="462377"/>
          </a:xfrm>
          <a:prstGeom prst="rect">
            <a:avLst/>
          </a:prstGeom>
          <a:noFill/>
        </p:spPr>
        <p:txBody>
          <a:bodyPr wrap="square" rtlCol="0" anchor="ctr">
            <a:noAutofit/>
          </a:bodyPr>
          <a:lstStyle/>
          <a:p>
            <a:pPr fontAlgn="ctr"/>
            <a:r>
              <a:rPr lang="en-US" altLang="zh-CN" b="1" dirty="0">
                <a:solidFill>
                  <a:schemeClr val="accent1"/>
                </a:solidFill>
                <a:latin typeface="汉仪大宋简" panose="02010609000101010101" pitchFamily="49" charset="-122"/>
                <a:ea typeface="汉仪大宋简" panose="02010609000101010101" pitchFamily="49" charset="-122"/>
                <a:sym typeface="思源黑体 CN Regular" panose="020B0500000000000000" pitchFamily="34" charset="-122"/>
              </a:rPr>
              <a:t>2025.07.01——2026.01.01</a:t>
            </a:r>
            <a:endParaRPr lang="zh-CN" altLang="en-US" b="1" dirty="0">
              <a:solidFill>
                <a:schemeClr val="accent1"/>
              </a:solidFill>
              <a:latin typeface="汉仪大宋简" panose="02010609000101010101" pitchFamily="49" charset="-122"/>
              <a:ea typeface="汉仪大宋简" panose="02010609000101010101" pitchFamily="49" charset="-122"/>
              <a:sym typeface="思源黑体 CN Regular" panose="020B0500000000000000" pitchFamily="34" charset="-122"/>
            </a:endParaRPr>
          </a:p>
        </p:txBody>
      </p:sp>
      <p:sp>
        <p:nvSpPr>
          <p:cNvPr id="60" name="Text17">
            <a:extLst>
              <a:ext uri="{FF2B5EF4-FFF2-40B4-BE49-F238E27FC236}">
                <a16:creationId xmlns:a16="http://schemas.microsoft.com/office/drawing/2014/main" id="{97F6D8B9-9706-EAA3-83D7-4F83850F7B3E}"/>
              </a:ext>
            </a:extLst>
          </p:cNvPr>
          <p:cNvSpPr/>
          <p:nvPr>
            <p:custDataLst>
              <p:tags r:id="rId15"/>
            </p:custDataLst>
          </p:nvPr>
        </p:nvSpPr>
        <p:spPr>
          <a:xfrm rot="10800000">
            <a:off x="3344334" y="2207107"/>
            <a:ext cx="2749261" cy="3441879"/>
          </a:xfrm>
          <a:prstGeom prst="pie">
            <a:avLst>
              <a:gd name="adj1" fmla="val 19802707"/>
              <a:gd name="adj2" fmla="val 1793951"/>
            </a:avLst>
          </a:prstGeom>
          <a:gradFill>
            <a:gsLst>
              <a:gs pos="39000">
                <a:schemeClr val="accent1">
                  <a:alpha val="0"/>
                </a:schemeClr>
              </a:gs>
              <a:gs pos="100000">
                <a:schemeClr val="accent1"/>
              </a:gs>
            </a:gsLst>
            <a:lin ang="10800000" scaled="0"/>
          </a:gradFill>
          <a:ln w="9525">
            <a:gradFill>
              <a:gsLst>
                <a:gs pos="30000">
                  <a:schemeClr val="accent1">
                    <a:alpha val="0"/>
                  </a:schemeClr>
                </a:gs>
                <a:gs pos="100000">
                  <a:schemeClr val="accent1"/>
                </a:gs>
              </a:gsLst>
              <a:lin ang="10800000" scaled="0"/>
            </a:gradFill>
          </a:ln>
          <a:effectLst>
            <a:outerShdw blurRad="368300" dist="203200" dir="5400000" sx="98000" sy="98000" algn="t" rotWithShape="0">
              <a:schemeClr val="accent2">
                <a:lumMod val="5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思源黑体 CN Regular" panose="020B0500000000000000" pitchFamily="34" charset="-122"/>
            </a:endParaRPr>
          </a:p>
        </p:txBody>
      </p:sp>
      <p:sp>
        <p:nvSpPr>
          <p:cNvPr id="61" name="Text18">
            <a:extLst>
              <a:ext uri="{FF2B5EF4-FFF2-40B4-BE49-F238E27FC236}">
                <a16:creationId xmlns:a16="http://schemas.microsoft.com/office/drawing/2014/main" id="{AA29CCEB-A8F5-9EF3-2FF4-66EB8E0651A6}"/>
              </a:ext>
            </a:extLst>
          </p:cNvPr>
          <p:cNvSpPr/>
          <p:nvPr>
            <p:custDataLst>
              <p:tags r:id="rId16"/>
            </p:custDataLst>
          </p:nvPr>
        </p:nvSpPr>
        <p:spPr>
          <a:xfrm rot="10800000">
            <a:off x="7087955" y="2225437"/>
            <a:ext cx="2749261" cy="3441879"/>
          </a:xfrm>
          <a:prstGeom prst="pie">
            <a:avLst>
              <a:gd name="adj1" fmla="val 19802707"/>
              <a:gd name="adj2" fmla="val 1793951"/>
            </a:avLst>
          </a:prstGeom>
          <a:gradFill>
            <a:gsLst>
              <a:gs pos="39000">
                <a:schemeClr val="accent2">
                  <a:alpha val="0"/>
                </a:schemeClr>
              </a:gs>
              <a:gs pos="100000">
                <a:schemeClr val="accent2"/>
              </a:gs>
            </a:gsLst>
            <a:lin ang="10800000" scaled="0"/>
          </a:gradFill>
          <a:ln w="9525">
            <a:gradFill>
              <a:gsLst>
                <a:gs pos="30000">
                  <a:schemeClr val="accent1">
                    <a:alpha val="0"/>
                  </a:schemeClr>
                </a:gs>
                <a:gs pos="100000">
                  <a:schemeClr val="accent1"/>
                </a:gs>
              </a:gsLst>
              <a:lin ang="10800000" scaled="0"/>
            </a:gradFill>
          </a:ln>
          <a:effectLst>
            <a:outerShdw blurRad="368300" dist="203200" dir="5400000" sx="98000" sy="98000" algn="t" rotWithShape="0">
              <a:schemeClr val="accent2">
                <a:lumMod val="50000"/>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思源黑体 CN Regular" panose="020B0500000000000000" pitchFamily="34" charset="-122"/>
            </a:endParaRPr>
          </a:p>
        </p:txBody>
      </p:sp>
      <p:sp>
        <p:nvSpPr>
          <p:cNvPr id="63" name="灯片编号占位符 62">
            <a:extLst>
              <a:ext uri="{FF2B5EF4-FFF2-40B4-BE49-F238E27FC236}">
                <a16:creationId xmlns:a16="http://schemas.microsoft.com/office/drawing/2014/main" id="{E03BCF0E-90C7-A0E8-DCAB-49E0288D4CC3}"/>
              </a:ext>
            </a:extLst>
          </p:cNvPr>
          <p:cNvSpPr>
            <a:spLocks noGrp="1"/>
          </p:cNvSpPr>
          <p:nvPr>
            <p:ph type="sldNum" sz="quarter" idx="12"/>
          </p:nvPr>
        </p:nvSpPr>
        <p:spPr/>
        <p:txBody>
          <a:bodyPr/>
          <a:lstStyle/>
          <a:p>
            <a:fld id="{49AE70B2-8BF9-45C0-BB95-33D1B9D3A854}" type="slidenum">
              <a:rPr lang="zh-CN" altLang="en-US" smtClean="0"/>
              <a:t>43</a:t>
            </a:fld>
            <a:endParaRPr lang="zh-CN" altLang="en-US"/>
          </a:p>
        </p:txBody>
      </p:sp>
    </p:spTree>
    <p:custDataLst>
      <p:tags r:id="rId1"/>
    </p:custDataLst>
    <p:extLst>
      <p:ext uri="{BB962C8B-B14F-4D97-AF65-F5344CB8AC3E}">
        <p14:creationId xmlns:p14="http://schemas.microsoft.com/office/powerpoint/2010/main" val="237353264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第八届浙江省大学生护理竞赛5"/>
          <p:cNvPicPr>
            <a:picLocks noChangeAspect="1"/>
          </p:cNvPicPr>
          <p:nvPr/>
        </p:nvPicPr>
        <p:blipFill>
          <a:blip r:embed="rId4">
            <a:alphaModFix amt="80000"/>
          </a:blip>
          <a:srcRect l="9281" t="14622" r="5337"/>
          <a:stretch>
            <a:fillRect/>
          </a:stretch>
        </p:blipFill>
        <p:spPr>
          <a:xfrm>
            <a:off x="0" y="0"/>
            <a:ext cx="12192000" cy="6858000"/>
          </a:xfrm>
          <a:prstGeom prst="rect">
            <a:avLst/>
          </a:prstGeom>
        </p:spPr>
      </p:pic>
      <p:sp>
        <p:nvSpPr>
          <p:cNvPr id="2" name="标题 1"/>
          <p:cNvSpPr>
            <a:spLocks noGrp="1"/>
          </p:cNvSpPr>
          <p:nvPr>
            <p:ph type="ctrTitle"/>
            <p:custDataLst>
              <p:tags r:id="rId2"/>
            </p:custDataLst>
          </p:nvPr>
        </p:nvSpPr>
        <p:spPr>
          <a:xfrm>
            <a:off x="1291590" y="2583815"/>
            <a:ext cx="10036175" cy="3362325"/>
          </a:xfrm>
        </p:spPr>
        <p:txBody>
          <a:bodyPr>
            <a:normAutofit fontScale="90000"/>
          </a:bodyPr>
          <a:lstStyle/>
          <a:p>
            <a:br>
              <a:rPr lang="zh-CN" altLang="en-US" sz="7300" b="1" spc="0" dirty="0">
                <a:ln w="13462">
                  <a:solidFill>
                    <a:schemeClr val="bg1"/>
                  </a:solidFill>
                  <a:prstDash val="solid"/>
                </a:ln>
                <a:solidFill>
                  <a:srgbClr val="50A8C4"/>
                </a:solidFill>
                <a:effectLst>
                  <a:outerShdw dist="38100" dir="2700000" algn="bl" rotWithShape="0">
                    <a:schemeClr val="accent5">
                      <a:lumMod val="60000"/>
                      <a:lumOff val="40000"/>
                    </a:schemeClr>
                  </a:outerShdw>
                </a:effectLst>
                <a:cs typeface="+mn-ea"/>
                <a:sym typeface="+mn-lt"/>
              </a:rPr>
            </a:br>
            <a:br>
              <a:rPr lang="zh-CN" altLang="en-US" sz="7300" b="1" spc="0" dirty="0">
                <a:ln w="13462">
                  <a:solidFill>
                    <a:schemeClr val="bg1"/>
                  </a:solidFill>
                  <a:prstDash val="solid"/>
                </a:ln>
                <a:solidFill>
                  <a:srgbClr val="50A8C4"/>
                </a:solidFill>
                <a:effectLst>
                  <a:outerShdw dist="38100" dir="2700000" algn="bl" rotWithShape="0">
                    <a:schemeClr val="accent5">
                      <a:lumMod val="60000"/>
                      <a:lumOff val="40000"/>
                    </a:schemeClr>
                  </a:outerShdw>
                </a:effectLst>
                <a:cs typeface="+mn-ea"/>
                <a:sym typeface="+mn-lt"/>
              </a:rPr>
            </a:br>
            <a:br>
              <a:rPr lang="zh-CN" altLang="en-US" sz="7300" b="1" spc="0" dirty="0">
                <a:ln w="13462">
                  <a:solidFill>
                    <a:schemeClr val="bg1"/>
                  </a:solidFill>
                  <a:prstDash val="solid"/>
                </a:ln>
                <a:solidFill>
                  <a:srgbClr val="50A8C4"/>
                </a:solidFill>
                <a:effectLst>
                  <a:outerShdw dist="38100" dir="2700000" algn="bl" rotWithShape="0">
                    <a:schemeClr val="accent5">
                      <a:lumMod val="60000"/>
                      <a:lumOff val="40000"/>
                    </a:schemeClr>
                  </a:outerShdw>
                </a:effectLst>
                <a:cs typeface="+mn-ea"/>
                <a:sym typeface="+mn-lt"/>
              </a:rPr>
            </a:br>
            <a:br>
              <a:rPr lang="zh-CN" altLang="en-US" sz="7300" b="1" spc="0" dirty="0">
                <a:ln w="13462">
                  <a:solidFill>
                    <a:schemeClr val="bg1"/>
                  </a:solidFill>
                  <a:prstDash val="solid"/>
                </a:ln>
                <a:solidFill>
                  <a:srgbClr val="50A8C4"/>
                </a:solidFill>
                <a:effectLst>
                  <a:outerShdw dist="38100" dir="2700000" algn="bl" rotWithShape="0">
                    <a:schemeClr val="accent5">
                      <a:lumMod val="60000"/>
                      <a:lumOff val="40000"/>
                    </a:schemeClr>
                  </a:outerShdw>
                </a:effectLst>
                <a:cs typeface="+mn-ea"/>
                <a:sym typeface="+mn-lt"/>
              </a:rPr>
            </a:br>
            <a:r>
              <a:rPr lang="zh-CN" altLang="en-US" sz="7300" b="1" spc="0" dirty="0">
                <a:ln w="13462">
                  <a:solidFill>
                    <a:schemeClr val="bg1"/>
                  </a:solidFill>
                  <a:prstDash val="solid"/>
                </a:ln>
                <a:solidFill>
                  <a:srgbClr val="50A8C4"/>
                </a:solidFill>
                <a:effectLst>
                  <a:outerShdw dist="38100" dir="2700000" algn="bl" rotWithShape="0">
                    <a:schemeClr val="accent5">
                      <a:lumMod val="60000"/>
                      <a:lumOff val="40000"/>
                    </a:schemeClr>
                  </a:outerShdw>
                </a:effectLst>
                <a:cs typeface="+mn-ea"/>
                <a:sym typeface="+mn-lt"/>
              </a:rPr>
              <a:t>创新未来</a:t>
            </a:r>
            <a:br>
              <a:rPr lang="en-US" altLang="zh-CN" sz="7300" b="1" spc="0" dirty="0">
                <a:ln w="13462">
                  <a:solidFill>
                    <a:schemeClr val="bg1"/>
                  </a:solidFill>
                  <a:prstDash val="solid"/>
                </a:ln>
                <a:solidFill>
                  <a:srgbClr val="50A8C4"/>
                </a:solidFill>
                <a:effectLst>
                  <a:outerShdw dist="38100" dir="2700000" algn="bl" rotWithShape="0">
                    <a:schemeClr val="accent5">
                      <a:lumMod val="60000"/>
                      <a:lumOff val="40000"/>
                    </a:schemeClr>
                  </a:outerShdw>
                </a:effectLst>
                <a:cs typeface="+mn-ea"/>
                <a:sym typeface="+mn-lt"/>
              </a:rPr>
            </a:br>
            <a:r>
              <a:rPr lang="en-US" altLang="zh-CN" sz="7300" b="1" spc="0" dirty="0">
                <a:ln w="13462">
                  <a:solidFill>
                    <a:schemeClr val="bg1"/>
                  </a:solidFill>
                  <a:prstDash val="solid"/>
                </a:ln>
                <a:solidFill>
                  <a:srgbClr val="50A8C4"/>
                </a:solidFill>
                <a:effectLst>
                  <a:outerShdw dist="38100" dir="2700000" algn="bl" rotWithShape="0">
                    <a:schemeClr val="accent5">
                      <a:lumMod val="60000"/>
                      <a:lumOff val="40000"/>
                    </a:schemeClr>
                  </a:outerShdw>
                </a:effectLst>
                <a:cs typeface="+mn-ea"/>
                <a:sym typeface="+mn-lt"/>
              </a:rPr>
              <a:t>  </a:t>
            </a:r>
            <a:r>
              <a:rPr lang="zh-CN" altLang="en-US" sz="7300" b="1" spc="0" dirty="0">
                <a:ln w="13462">
                  <a:solidFill>
                    <a:schemeClr val="bg1"/>
                  </a:solidFill>
                  <a:prstDash val="solid"/>
                </a:ln>
                <a:solidFill>
                  <a:srgbClr val="50A8C4"/>
                </a:solidFill>
                <a:effectLst>
                  <a:outerShdw dist="38100" dir="2700000" algn="bl" rotWithShape="0">
                    <a:schemeClr val="accent5">
                      <a:lumMod val="60000"/>
                      <a:lumOff val="40000"/>
                    </a:schemeClr>
                  </a:outerShdw>
                </a:effectLst>
                <a:cs typeface="+mn-ea"/>
                <a:sym typeface="+mn-lt"/>
              </a:rPr>
              <a:t>爱与运动永不言弃！</a:t>
            </a:r>
            <a:br>
              <a:rPr lang="en-US" altLang="zh-CN" sz="12500" b="1" spc="0" dirty="0">
                <a:ln w="13462">
                  <a:solidFill>
                    <a:schemeClr val="bg1"/>
                  </a:solidFill>
                  <a:prstDash val="solid"/>
                </a:ln>
                <a:solidFill>
                  <a:srgbClr val="50A8C4"/>
                </a:solidFill>
                <a:effectLst>
                  <a:outerShdw dist="38100" dir="2700000" algn="bl" rotWithShape="0">
                    <a:schemeClr val="accent5">
                      <a:lumMod val="60000"/>
                      <a:lumOff val="40000"/>
                    </a:schemeClr>
                  </a:outerShdw>
                </a:effectLst>
                <a:cs typeface="+mn-ea"/>
                <a:sym typeface="+mn-lt"/>
              </a:rPr>
            </a:br>
            <a:endParaRPr lang="zh-CN" altLang="zh-CN" sz="12500" b="1" spc="0" dirty="0">
              <a:ln w="13462">
                <a:solidFill>
                  <a:schemeClr val="bg1"/>
                </a:solidFill>
                <a:prstDash val="solid"/>
              </a:ln>
              <a:solidFill>
                <a:srgbClr val="50A8C4"/>
              </a:solidFill>
              <a:effectLst>
                <a:outerShdw dist="38100" dir="2700000" algn="bl" rotWithShape="0">
                  <a:schemeClr val="accent5">
                    <a:lumMod val="60000"/>
                    <a:lumOff val="40000"/>
                  </a:schemeClr>
                </a:outerShdw>
              </a:effectLst>
              <a:cs typeface="+mn-ea"/>
            </a:endParaRPr>
          </a:p>
        </p:txBody>
      </p:sp>
      <p:pic>
        <p:nvPicPr>
          <p:cNvPr id="5" name="图片 4" descr="第八届浙江省大学生护理竞赛1"/>
          <p:cNvPicPr>
            <a:picLocks noChangeAspect="1"/>
          </p:cNvPicPr>
          <p:nvPr/>
        </p:nvPicPr>
        <p:blipFill>
          <a:blip r:embed="rId5"/>
          <a:stretch>
            <a:fillRect/>
          </a:stretch>
        </p:blipFill>
        <p:spPr>
          <a:xfrm>
            <a:off x="414657" y="472384"/>
            <a:ext cx="3332998" cy="594696"/>
          </a:xfrm>
          <a:prstGeom prst="rect">
            <a:avLst/>
          </a:prstGeom>
        </p:spPr>
      </p:pic>
      <p:pic>
        <p:nvPicPr>
          <p:cNvPr id="6" name="图片 5" descr="第八届浙江省大学生护理竞赛2"/>
          <p:cNvPicPr>
            <a:picLocks noChangeAspect="1"/>
          </p:cNvPicPr>
          <p:nvPr/>
        </p:nvPicPr>
        <p:blipFill>
          <a:blip r:embed="rId6"/>
          <a:stretch>
            <a:fillRect/>
          </a:stretch>
        </p:blipFill>
        <p:spPr>
          <a:xfrm>
            <a:off x="10697845" y="387411"/>
            <a:ext cx="960756" cy="764642"/>
          </a:xfrm>
          <a:prstGeom prst="rect">
            <a:avLst/>
          </a:prstGeom>
        </p:spPr>
      </p:pic>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606424" y="216145"/>
            <a:ext cx="1035206" cy="1143251"/>
          </a:xfrm>
          <a:prstGeom prst="rect">
            <a:avLst/>
          </a:prstGeom>
        </p:spPr>
      </p:pic>
      <p:sp>
        <p:nvSpPr>
          <p:cNvPr id="3" name="灯片编号占位符 2">
            <a:extLst>
              <a:ext uri="{FF2B5EF4-FFF2-40B4-BE49-F238E27FC236}">
                <a16:creationId xmlns:a16="http://schemas.microsoft.com/office/drawing/2014/main" id="{2F0ACA6A-B037-CBF5-AD11-FE104C87B4D7}"/>
              </a:ext>
            </a:extLst>
          </p:cNvPr>
          <p:cNvSpPr>
            <a:spLocks noGrp="1"/>
          </p:cNvSpPr>
          <p:nvPr>
            <p:ph type="sldNum" sz="quarter" idx="12"/>
          </p:nvPr>
        </p:nvSpPr>
        <p:spPr/>
        <p:txBody>
          <a:bodyPr/>
          <a:lstStyle/>
          <a:p>
            <a:fld id="{49AE70B2-8BF9-45C0-BB95-33D1B9D3A854}" type="slidenum">
              <a:rPr lang="zh-CN" altLang="en-US" smtClean="0"/>
              <a:t>44</a:t>
            </a:fld>
            <a:endParaRPr lang="zh-CN" altLang="en-US" dirty="0"/>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DNmNGUxZTI4ZmVjZThiZDEyMjFjMDRlMDI4MTQ5MDcifQ=="/>
  <p:tag name="RESOURCE_RECORD_KEY" val="{&quot;10&quot;:[20281283,19977503,21563676],&quot;65&quot;:[20205081],&quot;70&quot;:[3330153,3322077,3312565,3312485,3318319,3321620,3319356,3312760,3312127]}"/>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ags/tag6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111"/>
  <p:tag name="KSO_WM_UNIT_HIGHLIGHT" val="0"/>
  <p:tag name="KSO_WM_UNIT_COMPATIBLE" val="0"/>
  <p:tag name="KSO_WM_UNIT_DIAGRAM_ISNUMVISUAL" val="0"/>
  <p:tag name="KSO_WM_UNIT_DIAGRAM_ISREFERUNIT" val="0"/>
  <p:tag name="KSO_WM_UNIT_TYPE" val="b"/>
  <p:tag name="KSO_WM_UNIT_INDEX" val="1"/>
  <p:tag name="KSO_WM_UNIT_ID" val="custom20205081_1*b*1"/>
  <p:tag name="KSO_WM_TEMPLATE_CATEGORY" val="custom"/>
  <p:tag name="KSO_WM_TEMPLATE_INDEX" val="20205081"/>
  <p:tag name="KSO_WM_UNIT_LAYERLEVEL" val="1"/>
  <p:tag name="KSO_WM_TAG_VERSION" val="1.0"/>
  <p:tag name="KSO_WM_BEAUTIFY_FLAG" val="#wm#"/>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4_2"/>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type&quot;:0},&quot;glow&quot;:{&quot;colorType&quot;:0},&quot;line&quot;:{&quot;gradient&quot;:[{&quot;brightness&quot;:0,&quot;colorType&quot;:1,&quot;foreColorIndex&quot;:5,&quot;pos&quot;:0,&quot;transparency&quot;:0.8899999856948853},{&quot;brightness&quot;:0,&quot;colorType&quot;:1,&quot;foreColorIndex&quot;:5,&quot;pos&quot;:1,&quot;transparency&quot;:1}],&quot;type&quot;:2},&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5,5,5,5,5]}"/>
</p:tagLst>
</file>

<file path=ppt/tags/tag6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3_2"/>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gradient&quot;:[{&quot;brightness&quot;:0.800000011920929,&quot;colorType&quot;:1,&quot;foreColorIndex&quot;:5,&quot;pos&quot;:1,&quot;transparency&quot;:0.8999999761581421},{&quot;brightness&quot;:0.800000011920929,&quot;colorType&quot;:1,&quot;foreColorIndex&quot;:5,&quot;pos&quot;:0,&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2_2"/>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type&quot;:0},&quot;glow&quot;:{&quot;colorType&quot;:0},&quot;line&quot;:{&quot;gradient&quot;:[{&quot;brightness&quot;:0,&quot;colorType&quot;:1,&quot;foreColorIndex&quot;:5,&quot;pos&quot;:0,&quot;transparency&quot;:0.8899999856948853},{&quot;brightness&quot;:0,&quot;colorType&quot;:1,&quot;foreColorIndex&quot;:5,&quot;pos&quot;:1,&quot;transparency&quot;:1}],&quot;type&quot;:2},&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5,5,5,5,5]}"/>
</p:tagLst>
</file>

<file path=ppt/tags/tag7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1_1"/>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gradient&quot;:[{&quot;brightness&quot;:-0.25,&quot;colorType&quot;:1,&quot;foreColorIndex&quot;:5,&quot;pos&quot;:0.14000000059604645,&quot;transparency&quot;:0},{&quot;brightness&quot;:0.4000000059604645,&quot;colorType&quot;:1,&quot;foreColorIndex&quot;:5,&quot;pos&quot;:1,&quot;transparency&quot;:0},{&quot;brightness&quot;:0,&quot;colorType&quot;:1,&quot;foreColorIndex&quot;:5,&quot;pos&quot;:0.6100000143051147,&quot;transparency&quot;:0}],&quot;type&quot;:3},&quot;glow&quot;:{&quot;colorType&quot;:0},&quot;line&quot;:{&quot;type&quot;:0},&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2_1"/>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solid&quot;:{&quot;brightness&quot;:0,&quot;colorType&quot;:2,&quot;rgb&quot;:&quot;#ffffff&quot;,&quot;transparency&quot;:0},&quot;type&quot;:1},&quot;glow&quot;:{&quot;colorType&quot;:0},&quot;line&quot;:{&quot;gradient&quot;:[{&quot;brightness&quot;:0.4000000059604645,&quot;colorType&quot;:1,&quot;foreColorIndex&quot;:5,&quot;pos&quot;:0,&quot;transparency&quot;:0},{&quot;brightness&quot;:-0.25,&quot;colorType&quot;:1,&quot;foreColorIndex&quot;:5,&quot;pos&quot;:1,&quot;transparency&quot;:0}],&quot;type&quot;:2},&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5,5,5,5,5]}"/>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3_1"/>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gradient&quot;:[{&quot;brightness&quot;:-0.25,&quot;colorType&quot;:1,&quot;foreColorIndex&quot;:5,&quot;pos&quot;:0.14000000059604645,&quot;transparency&quot;:0},{&quot;brightness&quot;:0.4000000059604645,&quot;colorType&quot;:1,&quot;foreColorIndex&quot;:5,&quot;pos&quot;:1,&quot;transparency&quot;:0},{&quot;brightness&quot;:0,&quot;colorType&quot;:1,&quot;foreColorIndex&quot;:5,&quot;pos&quot;:0.6100000143051147,&quot;transparency&quot;:0}],&quot;type&quot;:3},&quot;glow&quot;:{&quot;colorType&quot;:0},&quot;line&quot;:{&quot;type&quot;:0},&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4_1"/>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4_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solid&quot;:{&quot;brightness&quot;:0,&quot;colorType&quot;:2,&quot;rgb&quot;:&quot;#ffffff&quot;,&quot;transparency&quot;:0},&quot;type&quot;:1},&quot;glow&quot;:{&quot;colorType&quot;:0},&quot;line&quot;:{&quot;gradient&quot;:[{&quot;brightness&quot;:0.4000000059604645,&quot;colorType&quot;:1,&quot;foreColorIndex&quot;:5,&quot;pos&quot;:0,&quot;transparency&quot;:0},{&quot;brightness&quot;:-0.25,&quot;colorType&quot;:1,&quot;foreColorIndex&quot;:5,&quot;pos&quot;:1,&quot;transparency&quot;:0}],&quot;type&quot;:2},&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5,5,5,5,5]}"/>
</p:tagLst>
</file>

<file path=ppt/tags/tag7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i*1_2"/>
  <p:tag name="KSO_WM_TEMPLATE_CATEGORY" val="diagram"/>
  <p:tag name="KSO_WM_TEMPLATE_INDEX" val="20231440"/>
  <p:tag name="KSO_WM_UNIT_LAYERLEVEL" val="1_1"/>
  <p:tag name="KSO_WM_TAG_VERSION" val="3.0"/>
  <p:tag name="KSO_WM_BEAUTIFY_FLAG" val="#wm#"/>
  <p:tag name="KSO_WM_DIAGRAM_GROUP_CODE" val="l1-1"/>
  <p:tag name="KSO_WM_UNIT_TYPE" val="l_i"/>
  <p:tag name="KSO_WM_UNIT_INDEX" val="1_2"/>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gradient&quot;:[{&quot;brightness&quot;:0.800000011920929,&quot;colorType&quot;:1,&quot;foreColorIndex&quot;:5,&quot;pos&quot;:1,&quot;transparency&quot;:0.8999999761581421},{&quot;brightness&quot;:0.800000011920929,&quot;colorType&quot;:1,&quot;foreColorIndex&quot;:5,&quot;pos&quot;:0,&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i*1_1"/>
  <p:tag name="KSO_WM_TEMPLATE_CATEGORY" val="diagram"/>
  <p:tag name="KSO_WM_TEMPLATE_INDEX" val="20231440"/>
  <p:tag name="KSO_WM_UNIT_LAYERLEVEL" val="1_1"/>
  <p:tag name="KSO_WM_TAG_VERSION" val="3.0"/>
  <p:tag name="KSO_WM_BEAUTIFY_FLAG" val="#wm#"/>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gradient&quot;:[{&quot;brightness&quot;:0.800000011920929,&quot;colorType&quot;:1,&quot;foreColorIndex&quot;:5,&quot;pos&quot;:1,&quot;transparency&quot;:0.8999999761581421},{&quot;brightness&quot;:0.800000011920929,&quot;colorType&quot;:1,&quot;foreColorIndex&quot;:5,&quot;pos&quot;:0,&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77.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a"/>
  <p:tag name="KSO_WM_UNIT_INDEX" val="1_1_1"/>
  <p:tag name="KSO_WM_UNIT_ID" val="diagram20231440_3*l_h_a*1_1_1"/>
  <p:tag name="KSO_WM_TEMPLATE_CATEGORY" val="diagram"/>
  <p:tag name="KSO_WM_TEMPLATE_INDEX" val="202314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TEXT_TYPE" val="1"/>
  <p:tag name="KSO_WM_UNIT_VALUE" val="12"/>
  <p:tag name="KSO_WM_UNIT_PRESET_TEXT" val="单击此处添加标题内容"/>
  <p:tag name="KSO_WM_DIAGRAM_USE_COLOR_VALUE" val="{&quot;color_scheme&quot;:1,&quot;color_type&quot;:1,&quot;theme_color_indexes&quot;:[5,5,5,5,5,5]}"/>
</p:tagLst>
</file>

<file path=ppt/tags/tag78.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a"/>
  <p:tag name="KSO_WM_UNIT_INDEX" val="1_3_1"/>
  <p:tag name="KSO_WM_UNIT_ID" val="diagram20231440_3*l_h_a*1_3_1"/>
  <p:tag name="KSO_WM_TEMPLATE_CATEGORY" val="diagram"/>
  <p:tag name="KSO_WM_TEMPLATE_INDEX" val="202314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TEXT_TYPE" val="1"/>
  <p:tag name="KSO_WM_UNIT_PRESET_TEXT" val="单击此处添加标题内容"/>
  <p:tag name="KSO_WM_DIAGRAM_USE_COLOR_VALUE" val="{&quot;color_scheme&quot;:1,&quot;color_type&quot;:1,&quot;theme_color_indexes&quot;:[5,5,5,5,5,5]}"/>
</p:tagLst>
</file>

<file path=ppt/tags/tag79.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a"/>
  <p:tag name="KSO_WM_UNIT_INDEX" val="1_2_1"/>
  <p:tag name="KSO_WM_UNIT_ID" val="diagram20231440_3*l_h_a*1_2_1"/>
  <p:tag name="KSO_WM_TEMPLATE_CATEGORY" val="diagram"/>
  <p:tag name="KSO_WM_TEMPLATE_INDEX" val="202314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TEXT_FILL_FORE_SCHEMECOLOR_INDEX" val="1"/>
  <p:tag name="KSO_WM_UNIT_TEXT_FILL_TYPE" val="1"/>
  <p:tag name="KSO_WM_UNIT_TEXT_TYPE" val="1"/>
  <p:tag name="KSO_WM_UNIT_PRESET_TEXT" val="单击此处添加标题内容"/>
  <p:tag name="KSO_WM_DIAGRAM_USE_COLOR_VALUE" val="{&quot;color_scheme&quot;:1,&quot;color_type&quot;:1,&quot;theme_color_indexes&quot;:[5,5,5,5,5,5]}"/>
</p:tagLst>
</file>

<file path=ppt/tags/tag80.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a"/>
  <p:tag name="KSO_WM_UNIT_INDEX" val="1_4_1"/>
  <p:tag name="KSO_WM_UNIT_ID" val="diagram20231440_3*l_h_a*1_4_1"/>
  <p:tag name="KSO_WM_TEMPLATE_CATEGORY" val="diagram"/>
  <p:tag name="KSO_WM_TEMPLATE_INDEX" val="202314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TEXT_FILL_FORE_SCHEMECOLOR_INDEX" val="1"/>
  <p:tag name="KSO_WM_UNIT_TEXT_FILL_TYPE" val="1"/>
  <p:tag name="KSO_WM_UNIT_TEXT_TYPE" val="1"/>
  <p:tag name="KSO_WM_UNIT_PRESET_TEXT" val="单击此处添加标题内容"/>
  <p:tag name="KSO_WM_DIAGRAM_USE_COLOR_VALUE" val="{&quot;color_scheme&quot;:1,&quot;color_type&quot;:1,&quot;theme_color_indexes&quot;:[5,5,5,5,5,5]}"/>
</p:tagLst>
</file>

<file path=ppt/tags/tag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3_1"/>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gradient&quot;:[{&quot;brightness&quot;:-0.25,&quot;colorType&quot;:1,&quot;foreColorIndex&quot;:5,&quot;pos&quot;:0.14000000059604645,&quot;transparency&quot;:0},{&quot;brightness&quot;:0.4000000059604645,&quot;colorType&quot;:1,&quot;foreColorIndex&quot;:5,&quot;pos&quot;:1,&quot;transparency&quot;:0},{&quot;brightness&quot;:0,&quot;colorType&quot;:1,&quot;foreColorIndex&quot;:5,&quot;pos&quot;:0.6100000143051147,&quot;transparency&quot;:0}],&quot;type&quot;:3},&quot;glow&quot;:{&quot;colorType&quot;:0},&quot;line&quot;:{&quot;type&quot;:0},&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82.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a"/>
  <p:tag name="KSO_WM_UNIT_INDEX" val="1_3_1"/>
  <p:tag name="KSO_WM_UNIT_ID" val="diagram20231440_3*l_h_a*1_3_1"/>
  <p:tag name="KSO_WM_TEMPLATE_CATEGORY" val="diagram"/>
  <p:tag name="KSO_WM_TEMPLATE_INDEX" val="202314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TEXT_TYPE" val="1"/>
  <p:tag name="KSO_WM_UNIT_PRESET_TEXT" val="单击此处添加标题内容"/>
  <p:tag name="KSO_WM_DIAGRAM_USE_COLOR_VALUE" val="{&quot;color_scheme&quot;:1,&quot;color_type&quot;:1,&quot;theme_color_indexes&quot;:[5,5,5,5,5,5]}"/>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8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21563676],&quot;65&quot;:[20205081]}"/>
</p:tagLst>
</file>

<file path=ppt/tags/tag8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65&quot;:[20205081],&quot;70&quot;:[3330153]}"/>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65&quot;:[20205081],&quot;70&quot;:[3322406,3312127]}"/>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8_4*m_i*1_1"/>
  <p:tag name="KSO_WM_TEMPLATE_CATEGORY" val="diagram"/>
  <p:tag name="KSO_WM_TEMPLATE_INDEX" val="20230318"/>
  <p:tag name="KSO_WM_UNIT_LAYERLEVEL" val="1_1"/>
  <p:tag name="KSO_WM_TAG_VERSION" val="3.0"/>
  <p:tag name="KSO_WM_DIAGRAM_GROUP_CODE" val="m1-1"/>
  <p:tag name="KSO_WM_UNIT_TYPE" val="m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131.7124803149606,&quot;left&quot;:54.12496337890625,&quot;top&quot;:370.825,&quot;width&quot;:888.9500732421875}"/>
  <p:tag name="KSO_WM_DIAGRAM_COLOR_MATCH_VALUE" val="{&quot;shape&quot;:{&quot;fill&quot;:{&quot;gradient&quot;:[{&quot;brightness&quot;:0.800000011920929,&quot;colorType&quot;:1,&quot;foreColorIndex&quot;:5,&quot;pos&quot;:0,&quot;transparency&quot;:0.800000011920929},{&quot;brightness&quot;:0.6000000238418579,&quot;colorType&quot;:1,&quot;foreColorIndex&quot;:5,&quot;pos&quot;:1,&quot;transparency&quot;:0}],&quot;type&quot;:3},&quot;glow&quot;:{&quot;colorType&quot;:0},&quot;line&quot;:{&quot;type&quot;:0},&quot;shadow&quot;:{&quot;brightness&quot;:0.400000005960464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89.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8_4*m_i*1_2"/>
  <p:tag name="KSO_WM_TEMPLATE_CATEGORY" val="diagram"/>
  <p:tag name="KSO_WM_TEMPLATE_INDEX" val="20230318"/>
  <p:tag name="KSO_WM_UNIT_LAYERLEVEL" val="1_1"/>
  <p:tag name="KSO_WM_TAG_VERSION" val="3.0"/>
  <p:tag name="KSO_WM_DIAGRAM_GROUP_CODE" val="m1-1"/>
  <p:tag name="KSO_WM_UNIT_TYPE" val="m_i"/>
  <p:tag name="KSO_WM_UNIT_INDEX" val="1_2"/>
  <p:tag name="KSO_WM_DIAGRAM_VERSION" val="3"/>
  <p:tag name="KSO_WM_DIAGRAM_COLOR_TRICK" val="1"/>
  <p:tag name="KSO_WM_DIAGRAM_COLOR_TEXT_CAN_REMOVE" val="n"/>
  <p:tag name="KSO_WM_DIAGRAM_MAX_ITEMCNT" val="6"/>
  <p:tag name="KSO_WM_DIAGRAM_MIN_ITEMCNT" val="2"/>
  <p:tag name="KSO_WM_DIAGRAM_VIRTUALLY_FRAME" val="{&quot;height&quot;:131.7124803149606,&quot;left&quot;:54.12496337890625,&quot;top&quot;:370.825,&quot;width&quot;:888.9500732421875}"/>
  <p:tag name="KSO_WM_DIAGRAM_COLOR_MATCH_VALUE" val="{&quot;shape&quot;:{&quot;fill&quot;:{&quot;type&quot;:0},&quot;glow&quot;:{&quot;colorType&quot;:0},&quot;line&quot;:{&quot;gradient&quot;:[{&quot;brightness&quot;:0.800000011920929,&quot;colorType&quot;:1,&quot;foreColorIndex&quot;:5,&quot;pos&quot;:0,&quot;transparency&quot;:1},{&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5,5,5,5,5]}"/>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8_4*m_i*1_3"/>
  <p:tag name="KSO_WM_TEMPLATE_CATEGORY" val="diagram"/>
  <p:tag name="KSO_WM_TEMPLATE_INDEX" val="20230318"/>
  <p:tag name="KSO_WM_UNIT_LAYERLEVEL" val="1_1"/>
  <p:tag name="KSO_WM_TAG_VERSION" val="3.0"/>
  <p:tag name="KSO_WM_DIAGRAM_GROUP_CODE" val="m1-1"/>
  <p:tag name="KSO_WM_UNIT_TYPE" val="m_i"/>
  <p:tag name="KSO_WM_UNIT_INDEX" val="1_3"/>
  <p:tag name="KSO_WM_DIAGRAM_VERSION" val="3"/>
  <p:tag name="KSO_WM_DIAGRAM_COLOR_TRICK" val="1"/>
  <p:tag name="KSO_WM_DIAGRAM_COLOR_TEXT_CAN_REMOVE" val="n"/>
  <p:tag name="KSO_WM_DIAGRAM_MAX_ITEMCNT" val="6"/>
  <p:tag name="KSO_WM_DIAGRAM_MIN_ITEMCNT" val="2"/>
  <p:tag name="KSO_WM_DIAGRAM_VIRTUALLY_FRAME" val="{&quot;height&quot;:131.7124803149606,&quot;left&quot;:54.12496337890625,&quot;top&quot;:370.825,&quot;width&quot;:888.9500732421875}"/>
  <p:tag name="KSO_WM_DIAGRAM_COLOR_MATCH_VALUE" val="{&quot;shape&quot;:{&quot;fill&quot;:{&quot;type&quot;:0},&quot;glow&quot;:{&quot;colorType&quot;:0},&quot;line&quot;:{&quot;gradient&quot;:[{&quot;brightness&quot;:0.800000011920929,&quot;colorType&quot;:1,&quot;foreColorIndex&quot;:5,&quot;pos&quot;:0,&quot;transparency&quot;:1},{&quot;brightness&quot;:0.800000011920929,&quot;colorType&quot;:1,&quot;foreColorIndex&quot;:5,&quot;pos&quot;:1,&quot;transparency&quot;:0}],&quot;type&quot;:2},&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5,5,5,5,5]}"/>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8_4*m_h_i*1_1_1"/>
  <p:tag name="KSO_WM_TEMPLATE_CATEGORY" val="diagram"/>
  <p:tag name="KSO_WM_TEMPLATE_INDEX" val="20230318"/>
  <p:tag name="KSO_WM_UNIT_LAYERLEVEL" val="1_1_1"/>
  <p:tag name="KSO_WM_TAG_VERSION" val="3.0"/>
  <p:tag name="KSO_WM_DIAGRAM_GROUP_CODE" val="m1-1"/>
  <p:tag name="KSO_WM_UNIT_TYPE" val="m_h_i"/>
  <p:tag name="KSO_WM_UNIT_INDEX" val="1_1_1"/>
  <p:tag name="KSO_WM_UNIT_SUBTYPE" val="d"/>
  <p:tag name="KSO_WM_DIAGRAM_VERSION" val="3"/>
  <p:tag name="KSO_WM_DIAGRAM_COLOR_TRICK" val="1"/>
  <p:tag name="KSO_WM_DIAGRAM_COLOR_TEXT_CAN_REMOVE" val="n"/>
  <p:tag name="KSO_WM_DIAGRAM_MAX_ITEMCNT" val="6"/>
  <p:tag name="KSO_WM_DIAGRAM_MIN_ITEMCNT" val="2"/>
  <p:tag name="KSO_WM_DIAGRAM_VIRTUALLY_FRAME" val="{&quot;height&quot;:131.7124803149606,&quot;left&quot;:54.12496337890625,&quot;top&quot;:370.825,&quot;width&quot;:888.9500732421875}"/>
  <p:tag name="KSO_WM_DIAGRAM_COLOR_MATCH_VALUE" val="{&quot;shape&quot;:{&quot;fill&quot;:{&quot;gradient&quot;:[{&quot;brightness&quot;:0.44999998807907104,&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8_4*m_h_i*1_2_1"/>
  <p:tag name="KSO_WM_TEMPLATE_CATEGORY" val="diagram"/>
  <p:tag name="KSO_WM_TEMPLATE_INDEX" val="20230318"/>
  <p:tag name="KSO_WM_UNIT_LAYERLEVEL" val="1_1_1"/>
  <p:tag name="KSO_WM_TAG_VERSION" val="3.0"/>
  <p:tag name="KSO_WM_DIAGRAM_GROUP_CODE" val="m1-1"/>
  <p:tag name="KSO_WM_UNIT_TYPE" val="m_h_i"/>
  <p:tag name="KSO_WM_UNIT_INDEX" val="1_2_1"/>
  <p:tag name="KSO_WM_UNIT_SUBTYPE" val="d"/>
  <p:tag name="KSO_WM_DIAGRAM_VERSION" val="3"/>
  <p:tag name="KSO_WM_DIAGRAM_COLOR_TRICK" val="1"/>
  <p:tag name="KSO_WM_DIAGRAM_COLOR_TEXT_CAN_REMOVE" val="n"/>
  <p:tag name="KSO_WM_DIAGRAM_MAX_ITEMCNT" val="6"/>
  <p:tag name="KSO_WM_DIAGRAM_MIN_ITEMCNT" val="2"/>
  <p:tag name="KSO_WM_DIAGRAM_VIRTUALLY_FRAME" val="{&quot;height&quot;:131.7124803149606,&quot;left&quot;:54.12496337890625,&quot;top&quot;:370.825,&quot;width&quot;:888.9500732421875}"/>
  <p:tag name="KSO_WM_DIAGRAM_COLOR_MATCH_VALUE" val="{&quot;shape&quot;:{&quot;fill&quot;:{&quot;gradient&quot;:[{&quot;brightness&quot;:0.30000001192092896,&quot;colorType&quot;:1,&quot;foreColorIndex&quot;:5,&quot;pos&quot;:0,&quot;transparency&quot;:0},{&quot;brightness&quot;:-0.05000000074505806,&quot;colorType&quot;:1,&quot;foreColorIndex&quot;:5,&quot;pos&quot;:1,&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8_4*m_h_i*1_3_1"/>
  <p:tag name="KSO_WM_TEMPLATE_CATEGORY" val="diagram"/>
  <p:tag name="KSO_WM_TEMPLATE_INDEX" val="20230318"/>
  <p:tag name="KSO_WM_UNIT_LAYERLEVEL" val="1_1_1"/>
  <p:tag name="KSO_WM_TAG_VERSION" val="3.0"/>
  <p:tag name="KSO_WM_DIAGRAM_GROUP_CODE" val="m1-1"/>
  <p:tag name="KSO_WM_UNIT_TYPE" val="m_h_i"/>
  <p:tag name="KSO_WM_UNIT_INDEX" val="1_3_1"/>
  <p:tag name="KSO_WM_UNIT_SUBTYPE" val="d"/>
  <p:tag name="KSO_WM_DIAGRAM_VERSION" val="3"/>
  <p:tag name="KSO_WM_DIAGRAM_COLOR_TRICK" val="1"/>
  <p:tag name="KSO_WM_DIAGRAM_COLOR_TEXT_CAN_REMOVE" val="n"/>
  <p:tag name="KSO_WM_DIAGRAM_MAX_ITEMCNT" val="6"/>
  <p:tag name="KSO_WM_DIAGRAM_MIN_ITEMCNT" val="2"/>
  <p:tag name="KSO_WM_DIAGRAM_VIRTUALLY_FRAME" val="{&quot;height&quot;:131.7124803149606,&quot;left&quot;:54.12496337890625,&quot;top&quot;:370.825,&quot;width&quot;:888.9500732421875}"/>
  <p:tag name="KSO_WM_DIAGRAM_COLOR_MATCH_VALUE" val="{&quot;shape&quot;:{&quot;fill&quot;:{&quot;gradient&quot;:[{&quot;brightness&quot;:0.15000000596046448,&quot;colorType&quot;:1,&quot;foreColorIndex&quot;:5,&quot;pos&quot;:0,&quot;transparency&quot;:0},{&quot;brightness&quot;:-0.10000000149011612,&quot;colorType&quot;:1,&quot;foreColorIndex&quot;:5,&quot;pos&quot;:1,&quot;transparency&quot;:0}],&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8_4*m_h_i*1_4_1"/>
  <p:tag name="KSO_WM_TEMPLATE_CATEGORY" val="diagram"/>
  <p:tag name="KSO_WM_TEMPLATE_INDEX" val="20230318"/>
  <p:tag name="KSO_WM_UNIT_LAYERLEVEL" val="1_1_1"/>
  <p:tag name="KSO_WM_TAG_VERSION" val="3.0"/>
  <p:tag name="KSO_WM_DIAGRAM_GROUP_CODE" val="m1-1"/>
  <p:tag name="KSO_WM_UNIT_TYPE" val="m_h_i"/>
  <p:tag name="KSO_WM_UNIT_INDEX" val="1_4_1"/>
  <p:tag name="KSO_WM_UNIT_SUBTYPE" val="d"/>
  <p:tag name="KSO_WM_DIAGRAM_VERSION" val="3"/>
  <p:tag name="KSO_WM_DIAGRAM_COLOR_TRICK" val="1"/>
  <p:tag name="KSO_WM_DIAGRAM_COLOR_TEXT_CAN_REMOVE" val="n"/>
  <p:tag name="KSO_WM_DIAGRAM_MAX_ITEMCNT" val="6"/>
  <p:tag name="KSO_WM_DIAGRAM_MIN_ITEMCNT" val="2"/>
  <p:tag name="KSO_WM_DIAGRAM_VIRTUALLY_FRAME" val="{&quot;height&quot;:131.7124803149606,&quot;left&quot;:54.12496337890625,&quot;top&quot;:370.825,&quot;width&quot;:888.9500732421875}"/>
  <p:tag name="KSO_WM_DIAGRAM_COLOR_MATCH_VALUE" val="{&quot;shape&quot;:{&quot;fill&quot;:{&quot;gradient&quot;:[{&quot;brightness&quot;:0.15000000596046448,&quot;colorType&quot;:1,&quot;foreColorIndex&quot;:5,&quot;pos&quot;:0,&quot;transparency&quot;:0},{&quot;brightness&quot;:-0.15000000596046448,&quot;colorType&quot;:1,&quot;foreColorIndex&quot;:5,&quot;pos&quot;:1,&quot;transparency&quot;:0}],&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95.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18_4*m_h_i*1_5_1"/>
  <p:tag name="KSO_WM_TEMPLATE_CATEGORY" val="diagram"/>
  <p:tag name="KSO_WM_TEMPLATE_INDEX" val="20230318"/>
  <p:tag name="KSO_WM_UNIT_LAYERLEVEL" val="1_1_1"/>
  <p:tag name="KSO_WM_TAG_VERSION" val="3.0"/>
  <p:tag name="KSO_WM_DIAGRAM_GROUP_CODE" val="m1-1"/>
  <p:tag name="KSO_WM_UNIT_TYPE" val="m_h_i"/>
  <p:tag name="KSO_WM_UNIT_INDEX" val="1_5_1"/>
  <p:tag name="KSO_WM_UNIT_SUBTYPE" val="d"/>
  <p:tag name="KSO_WM_DIAGRAM_VERSION" val="3"/>
  <p:tag name="KSO_WM_DIAGRAM_COLOR_TRICK" val="1"/>
  <p:tag name="KSO_WM_DIAGRAM_COLOR_TEXT_CAN_REMOVE" val="n"/>
  <p:tag name="KSO_WM_DIAGRAM_MAX_ITEMCNT" val="6"/>
  <p:tag name="KSO_WM_DIAGRAM_MIN_ITEMCNT" val="2"/>
  <p:tag name="KSO_WM_DIAGRAM_VIRTUALLY_FRAME" val="{&quot;height&quot;:131.7124803149606,&quot;left&quot;:54.12496337890625,&quot;top&quot;:370.825,&quot;width&quot;:888.9500732421875}"/>
  <p:tag name="KSO_WM_DIAGRAM_COLOR_MATCH_VALUE" val="{&quot;shape&quot;:{&quot;fill&quot;:{&quot;gradient&quot;:[{&quot;brightness&quot;:0,&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9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65&quot;:[20205081],&quot;70&quot;:[3322077]}"/>
</p:tagLst>
</file>

<file path=ppt/tags/tag97.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ID" val="diagram20233147_2*l_h_f*1_1_1"/>
  <p:tag name="KSO_WM_TEMPLATE_CATEGORY" val="diagram"/>
  <p:tag name="KSO_WM_TEMPLATE_INDEX" val="20233147"/>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left&quot;:73.52963256835938,&quot;top&quot;:146.0793670654297,&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项正文，文字是您思想的提炼"/>
  <p:tag name="KSO_WM_UNIT_TEXT_TYPE" val="1"/>
  <p:tag name="KSO_WM_DIAGRAM_USE_COLOR_VALUE" val="{&quot;color_scheme&quot;:1,&quot;color_type&quot;:1,&quot;theme_color_indexes&quot;:[]}"/>
</p:tagLst>
</file>

<file path=ppt/tags/tag9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D" val="diagram20233147_2*l_h_a*1_1_1"/>
  <p:tag name="KSO_WM_TEMPLATE_CATEGORY" val="diagram"/>
  <p:tag name="KSO_WM_TEMPLATE_INDEX" val="20233147"/>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left&quot;:73.52963256835938,&quot;top&quot;:146.0793670654297,&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添加标题"/>
  <p:tag name="KSO_WM_UNIT_TEXT_TYPE" val="1"/>
  <p:tag name="KSO_WM_DIAGRAM_USE_COLOR_VALUE" val="{&quot;color_scheme&quot;:1,&quot;color_type&quot;:1,&quot;theme_color_indexes&quot;:[]}"/>
</p:tagLst>
</file>

<file path=ppt/tags/tag99.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ID" val="diagram20233147_2*l_h_f*1_2_1"/>
  <p:tag name="KSO_WM_TEMPLATE_CATEGORY" val="diagram"/>
  <p:tag name="KSO_WM_TEMPLATE_INDEX" val="20233147"/>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left&quot;:73.52963256835938,&quot;top&quot;:146.0793670654297,&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项正文，文字是您思想的提炼"/>
  <p:tag name="KSO_WM_UNIT_TEXT_TYPE" val="1"/>
  <p:tag name="KSO_WM_DIAGRAM_USE_COLOR_VALUE" val="{&quot;color_scheme&quot;:1,&quot;color_type&quot;:1,&quot;theme_color_indexes&quot;:[]}"/>
</p:tagLst>
</file>

<file path=ppt/tags/tag10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D" val="diagram20233147_2*l_h_a*1_2_1"/>
  <p:tag name="KSO_WM_TEMPLATE_CATEGORY" val="diagram"/>
  <p:tag name="KSO_WM_TEMPLATE_INDEX" val="20233147"/>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left&quot;:73.52963256835938,&quot;top&quot;:146.0793670654297,&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添加标题"/>
  <p:tag name="KSO_WM_UNIT_TEXT_TYPE" val="1"/>
  <p:tag name="KSO_WM_DIAGRAM_USE_COLOR_VALUE" val="{&quot;color_scheme&quot;:1,&quot;color_type&quot;:1,&quot;theme_color_indexes&quot;:[]}"/>
</p:tagLst>
</file>

<file path=ppt/tags/tag101.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ID" val="diagram20233147_2*l_h_f*1_3_1"/>
  <p:tag name="KSO_WM_TEMPLATE_CATEGORY" val="diagram"/>
  <p:tag name="KSO_WM_TEMPLATE_INDEX" val="20233147"/>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left&quot;:73.52963256835938,&quot;top&quot;:146.0793670654297,&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单击此处输入项正文，文字是您思想的提炼"/>
  <p:tag name="KSO_WM_UNIT_TEXT_TYPE" val="1"/>
  <p:tag name="KSO_WM_DIAGRAM_USE_COLOR_VALUE" val="{&quot;color_scheme&quot;:1,&quot;color_type&quot;:1,&quot;theme_color_indexes&quot;:[]}"/>
</p:tagLst>
</file>

<file path=ppt/tags/tag10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D" val="diagram20233147_2*l_h_a*1_3_1"/>
  <p:tag name="KSO_WM_TEMPLATE_CATEGORY" val="diagram"/>
  <p:tag name="KSO_WM_TEMPLATE_INDEX" val="20233147"/>
  <p:tag name="KSO_WM_UNIT_LAYERLEVEL" val="1_1_1"/>
  <p:tag name="KSO_WM_TAG_VERSION" val="3.0"/>
  <p:tag name="KSO_WM_UNIT_TEXT_FILL_FORE_SCHEMECOLOR_INDEX_BRIGHTNESS" val="0.15"/>
  <p:tag name="KSO_WM_DIAGRAM_GROUP_CODE" val="l1-1"/>
  <p:tag name="KSO_WM_DIAGRAM_VERSION" val="3"/>
  <p:tag name="KSO_WM_DIAGRAM_COLOR_TRICK" val="1"/>
  <p:tag name="KSO_WM_DIAGRAM_COLOR_TEXT_CAN_REMOVE" val="n"/>
  <p:tag name="KSO_WM_DIAGRAM_MAX_ITEMCNT" val="4"/>
  <p:tag name="KSO_WM_DIAGRAM_MIN_ITEMCNT" val="2"/>
  <p:tag name="KSO_WM_DIAGRAM_VIRTUALLY_FRAME" val="{&quot;height&quot;:365.1412658691406,&quot;left&quot;:73.52963256835938,&quot;top&quot;:146.0793670654297,&quot;width&quot;:812.94073486328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1"/>
  <p:tag name="KSO_WM_UNIT_TEXT_FILL_TYPE" val="1"/>
  <p:tag name="KSO_WM_UNIT_PRESET_TEXT" val="添加标题"/>
  <p:tag name="KSO_WM_UNIT_TEXT_TYPE" val="1"/>
  <p:tag name="KSO_WM_DIAGRAM_USE_COLOR_VALUE" val="{&quot;color_scheme&quot;:1,&quot;color_type&quot;:1,&quot;theme_color_indexes&quot;:[]}"/>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20281283],&quot;65&quot;:[20205081],&quot;70&quot;:[3312565,3312485]}"/>
</p:tagLst>
</file>

<file path=ppt/tags/tag10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i*1_1_1"/>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gradient&quot;:[{&quot;brightness&quot;:0.800000011920929,&quot;colorType&quot;:1,&quot;foreColorIndex&quot;:5,&quot;pos&quot;:0,&quot;transparency&quot;:1},{&quot;brightness&quot;:0.800000011920929,&quot;colorType&quot;:1,&quot;foreColorIndex&quot;:5,&quot;pos&quot;:1,&quot;transparency&quot;:0.490000009536743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5,5,5,5,5]}"/>
</p:tagLst>
</file>

<file path=ppt/tags/tag10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i*1_1_3"/>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solid&quot;:{&quot;brightness&quot;:0.800000011920929,&quot;colorType&quot;:1,&quot;foreColorIndex&quot;:5,&quot;transparency&quot;:0.400000005960464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8"/>
  <p:tag name="KSO_WM_DIAGRAM_USE_COLOR_VALUE" val="{&quot;color_scheme&quot;:1,&quot;color_type&quot;:1,&quot;theme_color_indexes&quot;:[5,5,5,5,5,5]}"/>
</p:tagLst>
</file>

<file path=ppt/tags/tag107.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ID" val="diagram20230957_4*n_h_i*1_1_4"/>
  <p:tag name="KSO_WM_TEMPLATE_CATEGORY" val="diagram"/>
  <p:tag name="KSO_WM_TEMPLATE_INDEX" val="20230957"/>
  <p:tag name="KSO_WM_UNIT_LAYERLEVEL" val="1_1_1"/>
  <p:tag name="KSO_WM_TAG_VERSION" val="3.0"/>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gradient&quot;:[{&quot;brightness&quot;:0,&quot;colorType&quot;:1,&quot;foreColorIndex&quot;:5,&quot;pos&quot;:1,&quot;transparency&quot;:0},{&quot;brightness&quot;:0.20000000298023224,&quot;colorType&quot;:1,&quot;foreColorIndex&quot;:5,&quot;pos&quot;:0.5,&quot;transparency&quot;:0},{&quot;brightness&quot;:0.4000000059604645,&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10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D" val="diagram20230957_4*n_h_h_a*1_2_4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0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i*1_1_2"/>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solidLine&quot;:{&quot;brightness&quot;:0,&quot;colorType&quot;:1,&quot;foreColorIndex&quot;:5,&quot;transparency&quot;:0},&quot;type&quot;:1},&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DIAGRAM_USE_COLOR_VALUE" val="{&quot;color_scheme&quot;:1,&quot;color_type&quot;:1,&quot;theme_color_indexes&quot;:[5,5,5,5,5,5]}"/>
</p:tagLst>
</file>

<file path=ppt/tags/tag1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h_i*1_2_3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gradient&quot;:[{&quot;brightness&quot;:0.20000000298023224,&quot;colorType&quot;:1,&quot;foreColorIndex&quot;:5,&quot;pos&quot;:0.5,&quot;transparency&quot;:0},{&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1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h_i*1_2_5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gradient&quot;:[{&quot;brightness&quot;:0.20000000298023224,&quot;colorType&quot;:1,&quot;foreColorIndex&quot;:5,&quot;pos&quot;:0.5,&quot;transparency&quot;:0},{&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1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h_i*1_2_4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gradient&quot;:[{&quot;brightness&quot;:0.20000000298023224,&quot;colorType&quot;:1,&quot;foreColorIndex&quot;:5,&quot;pos&quot;:0.5,&quot;transparency&quot;:0},{&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1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h_i*1_2_2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gradient&quot;:[{&quot;brightness&quot;:0,&quot;colorType&quot;:1,&quot;foreColorIndex&quot;:5,&quot;pos&quot;:0.5,&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1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h_i*1_2_1_2"/>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6000000238418579,&quot;transparency&quot;:0}],&quot;type&quot;:2},&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5,5,5,5,5]}"/>
</p:tagLst>
</file>

<file path=ppt/tags/tag1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h_i*1_2_2_2"/>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6000000238418579,&quot;transparency&quot;:0}],&quot;type&quot;:2},&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5,5,5,5,5]}"/>
</p:tagLst>
</file>

<file path=ppt/tags/tag11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D" val="diagram20230957_4*n_h_h_a*1_2_2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1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D" val="diagram20230957_4*n_h_h_a*1_2_3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1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D" val="diagram20230957_4*n_h_h_a*1_2_1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1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D" val="diagram20230957_4*n_h_h_a*1_2_5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h_i*1_2_5_2"/>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6000000238418579,&quot;transparency&quot;:0}],&quot;type&quot;:2},&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5,5,5,5,5]}"/>
</p:tagLst>
</file>

<file path=ppt/tags/tag1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h_i*1_2_4_2"/>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4_2"/>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6000000238418579,&quot;transparency&quot;:0}],&quot;type&quot;:2},&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USE_COLOR_VALUE" val="{&quot;color_scheme&quot;:1,&quot;color_type&quot;:1,&quot;theme_color_indexes&quot;:[5,5,5,5,5,5]}"/>
</p:tagLst>
</file>

<file path=ppt/tags/tag1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h_i*1_2_3_2"/>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3_2"/>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0.6000000238418579,&quot;transparency&quot;:0}],&quot;type&quot;:2},&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USE_COLOR_VALUE" val="{&quot;color_scheme&quot;:1,&quot;color_type&quot;:1,&quot;theme_color_indexes&quot;:[5,5,5,5,5,5]}"/>
</p:tagLst>
</file>

<file path=ppt/tags/tag12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D" val="diagram20230957_4*n_h_a*1_1_1"/>
  <p:tag name="KSO_WM_TEMPLATE_CATEGORY" val="diagram"/>
  <p:tag name="KSO_WM_TEMPLATE_INDEX" val="20230957"/>
  <p:tag name="KSO_WM_UNIT_LAYERLEVEL" val="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D" val="diagram20230957_4*n_h_h_x*1_2_4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UNIT_VALUE" val="70*73"/>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5,5,5,5,5]}"/>
</p:tagLst>
</file>

<file path=ppt/tags/tag12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ID" val="diagram20230957_4*n_h_h_a*1_2_2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0957_4*n_h_h_i*1_2_2_1"/>
  <p:tag name="KSO_WM_TEMPLATE_CATEGORY" val="diagram"/>
  <p:tag name="KSO_WM_TEMPLATE_INDEX" val="20230957"/>
  <p:tag name="KSO_WM_UNIT_LAYERLEVEL" val="1_1_1_1"/>
  <p:tag name="KSO_WM_TAG_VERSION" val="3.0"/>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372.8999938964844,&quot;left&quot;:53.54998779296875,&quot;top&quot;:142.20000305175782,&quot;width&quot;:852.9000244140625}"/>
  <p:tag name="KSO_WM_DIAGRAM_COLOR_MATCH_VALUE" val="{&quot;shape&quot;:{&quot;fill&quot;:{&quot;gradient&quot;:[{&quot;brightness&quot;:0,&quot;colorType&quot;:1,&quot;foreColorIndex&quot;:5,&quot;pos&quot;:0.5,&quot;transparency&quot;:0},{&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2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1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20281283],&quot;65&quot;:[20205081],&quot;70&quot;:[3312565,3312485,3318319,3319356]}"/>
</p:tagLst>
</file>

<file path=ppt/tags/tag1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20281283,20281203],&quot;65&quot;:[20205081],&quot;70&quot;:[3312565,3312485,3318319,3319356]}"/>
</p:tagLst>
</file>

<file path=ppt/tags/tag1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3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20281283],&quot;65&quot;:[20205081],&quot;70&quot;:[3312565,3312485,3318319,3312417]}"/>
</p:tagLst>
</file>

<file path=ppt/tags/tag13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1_1"/>
  <p:tag name="KSO_WM_UNIT_ID" val="diagram20230945_2*n_h_h_a*1_2_1_1"/>
  <p:tag name="KSO_WM_TEMPLATE_CATEGORY" val="diagram"/>
  <p:tag name="KSO_WM_TEMPLATE_INDEX" val="20230945"/>
  <p:tag name="KSO_WM_UNIT_LAYERLEVEL" val="1_1_1_1"/>
  <p:tag name="KSO_WM_TAG_VERSION" val="3.0"/>
  <p:tag name="KSO_WM_DIAGRAM_VERSION" val="3"/>
  <p:tag name="KSO_WM_DIAGRAM_COLOR_TRICK" val="3"/>
  <p:tag name="KSO_WM_DIAGRAM_COLOR_TEXT_CAN_REMOVE" val="n"/>
  <p:tag name="KSO_WM_DIAGRAM_GROUP_CODE" val="n1-1"/>
  <p:tag name="KSO_WM_DIAGRAM_MAX_ITEMCNT" val="4"/>
  <p:tag name="KSO_WM_DIAGRAM_MIN_ITEMCNT" val="2"/>
  <p:tag name="KSO_WM_DIAGRAM_VIRTUALLY_FRAME" val="{&quot;height&quot;:388.3464660644531,&quot;left&quot;:46.574488188976375,&quot;top&quot;:134.47676696777344,&quot;width&quot;:837.1755905511811}"/>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TYPE" val="1"/>
  <p:tag name="KSO_WM_UNIT_PRESET_TEXT" val="添加标题"/>
  <p:tag name="KSO_WM_UNIT_TEXT_FILL_FORE_SCHEMECOLOR_INDEX" val="1"/>
  <p:tag name="KSO_WM_UNIT_TEXT_FILL_TYPE" val="1"/>
  <p:tag name="KSO_WM_DIAGRAM_USE_COLOR_VALUE" val="{&quot;color_scheme&quot;:1,&quot;color_type&quot;:1,&quot;theme_color_indexes&quot;:[5,5,5,5,5,5]}"/>
</p:tagLst>
</file>

<file path=ppt/tags/tag132.xml><?xml version="1.0" encoding="utf-8"?>
<p:tagLst xmlns:a="http://schemas.openxmlformats.org/drawingml/2006/main" xmlns:r="http://schemas.openxmlformats.org/officeDocument/2006/relationships"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FILL_TYPE" val="3"/>
  <p:tag name="KSO_WM_UNIT_TEXT_FILL_FORE_SCHEMECOLOR_INDEX_BRIGHTNESS" val="0"/>
  <p:tag name="KSO_WM_UNIT_TEXT_FILL_TYPE" val="1"/>
  <p:tag name="KSO_WM_UNIT_LINE_FORE_SCHEMECOLOR_INDEX_1_BRIGHTNESS" val="0"/>
  <p:tag name="KSO_WM_UNIT_LINE_FORE_SCHEMECOLOR_INDEX_1" val="5"/>
  <p:tag name="KSO_WM_UNIT_LINE_FORE_SCHEMECOLOR_INDEX_1_POS" val="0"/>
  <p:tag name="KSO_WM_UNIT_LINE_FORE_SCHEMECOLOR_INDEX_1_TRANS" val="1"/>
  <p:tag name="KSO_WM_UNIT_LINE_FORE_SCHEMECOLOR_INDEX_2_BRIGHTNESS" val="0"/>
  <p:tag name="KSO_WM_UNIT_LINE_FORE_SCHEMECOLOR_INDEX_2" val="5"/>
  <p:tag name="KSO_WM_UNIT_LINE_FORE_SCHEMECOLOR_INDEX_2_POS" val="0.64"/>
  <p:tag name="KSO_WM_UNIT_LINE_FORE_SCHEMECOLOR_INDEX_2_TRANS" val="0"/>
  <p:tag name="KSO_WM_UNIT_LINE_FORE_SCHEMECOLOR_INDEX_3_BRIGHTNESS" val="0.8"/>
  <p:tag name="KSO_WM_UNIT_LINE_FORE_SCHEMECOLOR_INDEX_3" val="15"/>
  <p:tag name="KSO_WM_UNIT_LINE_FORE_SCHEMECOLOR_INDEX_3_POS" val="0.9"/>
  <p:tag name="KSO_WM_UNIT_LINE_FORE_SCHEMECOLOR_INDEX_3_TRANS" val="0.53"/>
  <p:tag name="KSO_WM_UNIT_LINE_FORE_SCHEMECOLOR_INDEX_4_BRIGHTNESS" val="0.8"/>
  <p:tag name="KSO_WM_UNIT_LINE_FORE_SCHEMECOLOR_INDEX_4" val="15"/>
  <p:tag name="KSO_WM_UNIT_LINE_FORE_SCHEMECOLOR_INDEX_4_POS" val="0.95"/>
  <p:tag name="KSO_WM_UNIT_LINE_FORE_SCHEMECOLOR_INDEX_4_TRANS" val="0"/>
  <p:tag name="KSO_WM_UNIT_LINE_FORE_SCHEMECOLOR_INDEX_5_BRIGHTNESS" val="0.8"/>
  <p:tag name="KSO_WM_UNIT_LINE_FORE_SCHEMECOLOR_INDEX_5" val="15"/>
  <p:tag name="KSO_WM_UNIT_LINE_FORE_SCHEMECOLOR_INDEX_5_POS" val="1"/>
  <p:tag name="KSO_WM_UNIT_LINE_FORE_SCHEMECOLOR_INDEX_5_TRANS" val="0.9"/>
  <p:tag name="KSO_WM_UNIT_LINE_GRADIENT_TYPE" val="0"/>
  <p:tag name="KSO_WM_UNIT_LINE_GRADIENT_ANGLE" val="0"/>
  <p:tag name="KSO_WM_UNIT_LINE_GRADIENT_DIRECTION" val="3"/>
  <p:tag name="KSO_WM_UNIT_LINE_FILL_TYPE" val="5"/>
  <p:tag name="KSO_WM_BEAUTIFY_FLAG" val="#wm#"/>
  <p:tag name="KSO_WM_UNIT_HIGHLIGHT" val="0"/>
  <p:tag name="KSO_WM_UNIT_COMPATIBLE" val="0"/>
  <p:tag name="KSO_WM_UNIT_DIAGRAM_ISNUMVISUAL" val="0"/>
  <p:tag name="KSO_WM_UNIT_DIAGRAM_ISREFERUNIT" val="0"/>
  <p:tag name="KSO_WM_UNIT_ID" val="diagram20230945_2*n_h_i*1_2_1"/>
  <p:tag name="KSO_WM_TEMPLATE_CATEGORY" val="diagram"/>
  <p:tag name="KSO_WM_TEMPLATE_INDEX" val="20230945"/>
  <p:tag name="KSO_WM_UNIT_LAYERLEVEL" val="1_1_1"/>
  <p:tag name="KSO_WM_TAG_VERSION" val="3.0"/>
  <p:tag name="KSO_WM_DIAGRAM_VERSION" val="3"/>
  <p:tag name="KSO_WM_DIAGRAM_COLOR_TRICK" val="3"/>
  <p:tag name="KSO_WM_DIAGRAM_COLOR_TEXT_CAN_REMOVE" val="n"/>
  <p:tag name="KSO_WM_DIAGRAM_GROUP_CODE" val="n1-1"/>
  <p:tag name="KSO_WM_UNIT_TYPE" val="n_h_i"/>
  <p:tag name="KSO_WM_UNIT_INDEX" val="1_2_1"/>
  <p:tag name="KSO_WM_DIAGRAM_MAX_ITEMCNT" val="4"/>
  <p:tag name="KSO_WM_DIAGRAM_MIN_ITEMCNT" val="2"/>
  <p:tag name="KSO_WM_DIAGRAM_VIRTUALLY_FRAME" val="{&quot;height&quot;:388.3464660644531,&quot;left&quot;:46.574488188976375,&quot;top&quot;:134.47676696777344,&quot;width&quot;:837.1755905511811}"/>
  <p:tag name="KSO_WM_DIAGRAM_COLOR_MATCH_VALUE" val="{&quot;shape&quot;:{&quot;fill&quot;:{&quot;type&quot;:0},&quot;glow&quot;:{&quot;colorType&quot;:0},&quot;line&quot;:{&quot;gradient&quot;:[{&quot;brightness&quot;:0.5,&quot;colorType&quot;:1,&quot;foreColorIndex&quot;:13,&quot;pos&quot;:1,&quot;transparency&quot;:0.699999988079071},{&quot;brightness&quot;:0.800000011920929,&quot;colorType&quot;:2,&quot;pos&quot;:0.15000000596046448,&quot;rgb&quot;:&quot;#ffffff&quot;,&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5,5,5,5,5]}"/>
</p:tagLst>
</file>

<file path=ppt/tags/tag133.xml><?xml version="1.0" encoding="utf-8"?>
<p:tagLst xmlns:a="http://schemas.openxmlformats.org/drawingml/2006/main" xmlns:r="http://schemas.openxmlformats.org/officeDocument/2006/relationships"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945_2*n_h_h_i*1_2_2_1"/>
  <p:tag name="KSO_WM_TEMPLATE_CATEGORY" val="diagram"/>
  <p:tag name="KSO_WM_TEMPLATE_INDEX" val="20230945"/>
  <p:tag name="KSO_WM_UNIT_LAYERLEVEL" val="1_1_1_1"/>
  <p:tag name="KSO_WM_TAG_VERSION" val="3.0"/>
  <p:tag name="KSO_WM_DIAGRAM_VERSION" val="3"/>
  <p:tag name="KSO_WM_DIAGRAM_COLOR_TRICK" val="3"/>
  <p:tag name="KSO_WM_DIAGRAM_COLOR_TEXT_CAN_REMOVE" val="n"/>
  <p:tag name="KSO_WM_DIAGRAM_GROUP_CODE" val="n1-1"/>
  <p:tag name="KSO_WM_UNIT_SUBTYPE" val="d"/>
  <p:tag name="KSO_WM_UNIT_TYPE" val="n_h_h_i"/>
  <p:tag name="KSO_WM_UNIT_INDEX" val="1_2_2_1"/>
  <p:tag name="KSO_WM_DIAGRAM_MAX_ITEMCNT" val="4"/>
  <p:tag name="KSO_WM_DIAGRAM_MIN_ITEMCNT" val="2"/>
  <p:tag name="KSO_WM_DIAGRAM_VIRTUALLY_FRAME" val="{&quot;height&quot;:388.3464660644531,&quot;left&quot;:46.574488188976375,&quot;top&quot;:134.47676696777344,&quot;width&quot;:837.1755905511811}"/>
  <p:tag name="KSO_WM_DIAGRAM_COLOR_MATCH_VALUE" val="{&quot;shape&quot;:{&quot;fill&quot;:{&quot;solid&quot;:{&quot;brightness&quot;:0,&quot;colorType&quot;:1,&quot;foreColorIndex&quot;:6,&quot;transparency&quot;:0},&quot;type&quot;:1},&quot;glow&quot;:{&quot;colorType&quot;:0},&quot;line&quot;:{&quot;gradient&quot;:[{&quot;brightness&quot;:0,&quot;colorType&quot;:2,&quot;pos&quot;:0.3700000047683716,&quot;rgb&quot;:&quot;#ffffff&quot;,&quot;transparency&quot;:0},{&quot;brightness&quot;:0.800000011920929,&quot;colorType&quot;:1,&quot;foreColorIndex&quot;:6,&quot;pos&quot;:0,&quot;transparency&quot;:0},{&quot;brightness&quot;:0,&quot;colorType&quot;:2,&quot;pos&quot;:1,&quot;rgb&quot;:&quot;#ffffff&quot;,&quot;transparency&quot;:0},{&quot;brightness&quot;:0.800000011920929,&quot;colorType&quot;:1,&quot;foreColorIndex&quot;:6,&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FILL_TYPE" val="1"/>
  <p:tag name="KSO_WM_UNIT_FILL_FORE_SCHEMECOLOR_INDEX" val="6"/>
  <p:tag name="KSO_WM_UNIT_FILL_FORE_SCHEMECOLOR_INDEX_BRIGHTNESS" val="0"/>
  <p:tag name="KSO_WM_DIAGRAM_USE_COLOR_VALUE" val="{&quot;color_scheme&quot;:1,&quot;color_type&quot;:1,&quot;theme_color_indexes&quot;:[5,5,5,5,5,5]}"/>
</p:tagLst>
</file>

<file path=ppt/tags/tag134.xml><?xml version="1.0" encoding="utf-8"?>
<p:tagLst xmlns:a="http://schemas.openxmlformats.org/drawingml/2006/main" xmlns:r="http://schemas.openxmlformats.org/officeDocument/2006/relationships"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945_2*n_h_h_i*1_2_1_1"/>
  <p:tag name="KSO_WM_TEMPLATE_CATEGORY" val="diagram"/>
  <p:tag name="KSO_WM_TEMPLATE_INDEX" val="20230945"/>
  <p:tag name="KSO_WM_UNIT_LAYERLEVEL" val="1_1_1_1"/>
  <p:tag name="KSO_WM_TAG_VERSION" val="3.0"/>
  <p:tag name="KSO_WM_DIAGRAM_VERSION" val="3"/>
  <p:tag name="KSO_WM_DIAGRAM_COLOR_TRICK" val="3"/>
  <p:tag name="KSO_WM_DIAGRAM_COLOR_TEXT_CAN_REMOVE" val="n"/>
  <p:tag name="KSO_WM_DIAGRAM_GROUP_CODE" val="n1-1"/>
  <p:tag name="KSO_WM_UNIT_SUBTYPE" val="d"/>
  <p:tag name="KSO_WM_UNIT_TYPE" val="n_h_h_i"/>
  <p:tag name="KSO_WM_UNIT_INDEX" val="1_2_1_1"/>
  <p:tag name="KSO_WM_DIAGRAM_MAX_ITEMCNT" val="4"/>
  <p:tag name="KSO_WM_DIAGRAM_MIN_ITEMCNT" val="2"/>
  <p:tag name="KSO_WM_DIAGRAM_VIRTUALLY_FRAME" val="{&quot;height&quot;:388.3464660644531,&quot;left&quot;:46.574488188976375,&quot;top&quot;:134.47676696777344,&quot;width&quot;:837.1755905511811}"/>
  <p:tag name="KSO_WM_DIAGRAM_COLOR_MATCH_VALUE" val="{&quot;shape&quot;:{&quot;fill&quot;:{&quot;solid&quot;:{&quot;brightness&quot;:0,&quot;colorType&quot;:1,&quot;foreColorIndex&quot;:5,&quot;transparency&quot;:0},&quot;type&quot;:1},&quot;glow&quot;:{&quot;colorType&quot;:0},&quot;line&quot;:{&quot;gradient&quot;:[{&quot;brightness&quot;:0,&quot;colorType&quot;:2,&quot;pos&quot;:0.3700000047683716,&quot;rgb&quot;:&quot;#ffffff&quot;,&quot;transparency&quot;:0},{&quot;brightness&quot;:0.800000011920929,&quot;colorType&quot;:1,&quot;foreColorIndex&quot;:5,&quot;pos&quot;:0,&quot;transparency&quot;:0},{&quot;brightness&quot;:0,&quot;colorType&quot;:2,&quot;pos&quot;:1,&quot;rgb&quot;:&quot;#ffffff&quot;,&quot;transparency&quot;:0},{&quot;brightness&quot;:0.800000011920929,&quot;colorType&quot;:1,&quot;foreColorIndex&quot;:5,&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FILL_TYPE" val="1"/>
  <p:tag name="KSO_WM_UNIT_FILL_FORE_SCHEMECOLOR_INDEX" val="5"/>
  <p:tag name="KSO_WM_UNIT_FILL_FORE_SCHEMECOLOR_INDEX_BRIGHTNESS" val="0"/>
  <p:tag name="KSO_WM_DIAGRAM_USE_COLOR_VALUE" val="{&quot;color_scheme&quot;:1,&quot;color_type&quot;:1,&quot;theme_color_indexes&quot;:[5,5,5,5,5,5]}"/>
</p:tagLst>
</file>

<file path=ppt/tags/tag135.xml><?xml version="1.0" encoding="utf-8"?>
<p:tagLst xmlns:a="http://schemas.openxmlformats.org/drawingml/2006/main" xmlns:r="http://schemas.openxmlformats.org/officeDocument/2006/relationships"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945_2*n_h_h_i*1_2_3_1"/>
  <p:tag name="KSO_WM_TEMPLATE_CATEGORY" val="diagram"/>
  <p:tag name="KSO_WM_TEMPLATE_INDEX" val="20230945"/>
  <p:tag name="KSO_WM_UNIT_LAYERLEVEL" val="1_1_1_1"/>
  <p:tag name="KSO_WM_TAG_VERSION" val="3.0"/>
  <p:tag name="KSO_WM_DIAGRAM_VERSION" val="3"/>
  <p:tag name="KSO_WM_DIAGRAM_COLOR_TRICK" val="3"/>
  <p:tag name="KSO_WM_DIAGRAM_COLOR_TEXT_CAN_REMOVE" val="n"/>
  <p:tag name="KSO_WM_DIAGRAM_GROUP_CODE" val="n1-1"/>
  <p:tag name="KSO_WM_UNIT_SUBTYPE" val="d"/>
  <p:tag name="KSO_WM_UNIT_TYPE" val="n_h_h_i"/>
  <p:tag name="KSO_WM_UNIT_INDEX" val="1_2_3_1"/>
  <p:tag name="KSO_WM_DIAGRAM_MAX_ITEMCNT" val="4"/>
  <p:tag name="KSO_WM_DIAGRAM_MIN_ITEMCNT" val="2"/>
  <p:tag name="KSO_WM_DIAGRAM_VIRTUALLY_FRAME" val="{&quot;height&quot;:388.3464660644531,&quot;left&quot;:46.574488188976375,&quot;top&quot;:134.47676696777344,&quot;width&quot;:837.1755905511811}"/>
  <p:tag name="KSO_WM_DIAGRAM_COLOR_MATCH_VALUE" val="{&quot;shape&quot;:{&quot;fill&quot;:{&quot;solid&quot;:{&quot;brightness&quot;:0,&quot;colorType&quot;:1,&quot;foreColorIndex&quot;:7,&quot;transparency&quot;:0},&quot;type&quot;:1},&quot;glow&quot;:{&quot;colorType&quot;:0},&quot;line&quot;:{&quot;gradient&quot;:[{&quot;brightness&quot;:0,&quot;colorType&quot;:2,&quot;pos&quot;:0.3700000047683716,&quot;rgb&quot;:&quot;#ffffff&quot;,&quot;transparency&quot;:0},{&quot;brightness&quot;:0.800000011920929,&quot;colorType&quot;:1,&quot;foreColorIndex&quot;:10,&quot;pos&quot;:0,&quot;transparency&quot;:0},{&quot;brightness&quot;:0,&quot;colorType&quot;:2,&quot;pos&quot;:1,&quot;rgb&quot;:&quot;#ffffff&quot;,&quot;transparency&quot;:0},{&quot;brightness&quot;:0.800000011920929,&quot;colorType&quot;:1,&quot;foreColorIndex&quot;:7,&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FILL_TYPE" val="1"/>
  <p:tag name="KSO_WM_UNIT_FILL_FORE_SCHEMECOLOR_INDEX" val="7"/>
  <p:tag name="KSO_WM_UNIT_FILL_FORE_SCHEMECOLOR_INDEX_BRIGHTNESS" val="0"/>
  <p:tag name="KSO_WM_DIAGRAM_USE_COLOR_VALUE" val="{&quot;color_scheme&quot;:1,&quot;color_type&quot;:1,&quot;theme_color_indexes&quot;:[5,5,5,5,5,5]}"/>
</p:tagLst>
</file>

<file path=ppt/tags/tag136.xml><?xml version="1.0" encoding="utf-8"?>
<p:tagLst xmlns:a="http://schemas.openxmlformats.org/drawingml/2006/main" xmlns:r="http://schemas.openxmlformats.org/officeDocument/2006/relationships"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945_2*n_h_a*1_1_1"/>
  <p:tag name="KSO_WM_TEMPLATE_CATEGORY" val="diagram"/>
  <p:tag name="KSO_WM_TEMPLATE_INDEX" val="20230945"/>
  <p:tag name="KSO_WM_UNIT_LAYERLEVEL" val="1_1_1"/>
  <p:tag name="KSO_WM_TAG_VERSION" val="3.0"/>
  <p:tag name="KSO_WM_DIAGRAM_VERSION" val="3"/>
  <p:tag name="KSO_WM_DIAGRAM_COLOR_TRICK" val="3"/>
  <p:tag name="KSO_WM_DIAGRAM_COLOR_TEXT_CAN_REMOVE" val="n"/>
  <p:tag name="KSO_WM_UNIT_ISCONTENTSTITLE" val="0"/>
  <p:tag name="KSO_WM_UNIT_ISNUMDGMTITLE" val="0"/>
  <p:tag name="KSO_WM_UNIT_NOCLEAR" val="0"/>
  <p:tag name="KSO_WM_UNIT_VALUE" val="30"/>
  <p:tag name="KSO_WM_DIAGRAM_GROUP_CODE" val="n1-1"/>
  <p:tag name="KSO_WM_UNIT_TYPE" val="n_h_a"/>
  <p:tag name="KSO_WM_UNIT_INDEX" val="1_1_1"/>
  <p:tag name="KSO_WM_DIAGRAM_MAX_ITEMCNT" val="4"/>
  <p:tag name="KSO_WM_DIAGRAM_MIN_ITEMCNT" val="2"/>
  <p:tag name="KSO_WM_DIAGRAM_VIRTUALLY_FRAME" val="{&quot;height&quot;:388.3464660644531,&quot;left&quot;:46.574488188976375,&quot;top&quot;:134.47676696777344,&quot;width&quot;:837.1755905511811}"/>
  <p:tag name="KSO_WM_DIAGRAM_COLOR_MATCH_VALUE" val="{&quot;shape&quot;:{&quot;fill&quot;:{&quot;solid&quot;:{&quot;brightness&quot;:0,&quot;colorType&quot;:1,&quot;foreColorIndex&quot;:5,&quot;transparency&quot;:0},&quot;type&quot;:1},&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TEXT_TYPE" val="1"/>
  <p:tag name="KSO_WM_UNIT_PRESET_TEXT" val="单击添加&#10;项标题"/>
  <p:tag name="KSO_WM_UNIT_FILL_TYPE" val="1"/>
  <p:tag name="KSO_WM_UNIT_FILL_FORE_SCHEMECOLOR_INDEX" val="5"/>
  <p:tag name="KSO_WM_UNIT_FILL_FORE_SCHEMECOLOR_INDEX_BRIGHTNESS" val="0"/>
  <p:tag name="KSO_WM_DIAGRAM_USE_COLOR_VALUE" val="{&quot;color_scheme&quot;:1,&quot;color_type&quot;:1,&quot;theme_color_indexes&quot;:[5,5,5,5,5,5]}"/>
</p:tagLst>
</file>

<file path=ppt/tags/tag13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1_1"/>
  <p:tag name="KSO_WM_UNIT_ID" val="diagram20230945_2*n_h_h_a*1_2_1_1"/>
  <p:tag name="KSO_WM_TEMPLATE_CATEGORY" val="diagram"/>
  <p:tag name="KSO_WM_TEMPLATE_INDEX" val="20230945"/>
  <p:tag name="KSO_WM_UNIT_LAYERLEVEL" val="1_1_1_1"/>
  <p:tag name="KSO_WM_TAG_VERSION" val="3.0"/>
  <p:tag name="KSO_WM_DIAGRAM_VERSION" val="3"/>
  <p:tag name="KSO_WM_DIAGRAM_COLOR_TRICK" val="3"/>
  <p:tag name="KSO_WM_DIAGRAM_COLOR_TEXT_CAN_REMOVE" val="n"/>
  <p:tag name="KSO_WM_DIAGRAM_GROUP_CODE" val="n1-1"/>
  <p:tag name="KSO_WM_DIAGRAM_MAX_ITEMCNT" val="4"/>
  <p:tag name="KSO_WM_DIAGRAM_MIN_ITEMCNT" val="2"/>
  <p:tag name="KSO_WM_DIAGRAM_VIRTUALLY_FRAME" val="{&quot;height&quot;:388.3464660644531,&quot;left&quot;:76.25,&quot;top&quot;:134.47676696777344,&quot;width&quot;:807.50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TEXT_FILL_FORE_SCHEMECOLOR_INDEX" val="1"/>
  <p:tag name="KSO_WM_UNIT_TEXT_FILL_TYPE" val="1"/>
  <p:tag name="KSO_WM_DIAGRAM_USE_COLOR_VALUE" val="{&quot;color_scheme&quot;:1,&quot;color_type&quot;:1,&quot;theme_color_indexes&quot;:[5,5,5,5,5,5]}"/>
</p:tagLst>
</file>

<file path=ppt/tags/tag13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1_1"/>
  <p:tag name="KSO_WM_UNIT_ID" val="diagram20230945_2*n_h_h_a*1_2_1_1"/>
  <p:tag name="KSO_WM_TEMPLATE_CATEGORY" val="diagram"/>
  <p:tag name="KSO_WM_TEMPLATE_INDEX" val="20230945"/>
  <p:tag name="KSO_WM_UNIT_LAYERLEVEL" val="1_1_1_1"/>
  <p:tag name="KSO_WM_TAG_VERSION" val="3.0"/>
  <p:tag name="KSO_WM_DIAGRAM_VERSION" val="3"/>
  <p:tag name="KSO_WM_DIAGRAM_COLOR_TRICK" val="3"/>
  <p:tag name="KSO_WM_DIAGRAM_COLOR_TEXT_CAN_REMOVE" val="n"/>
  <p:tag name="KSO_WM_DIAGRAM_GROUP_CODE" val="n1-1"/>
  <p:tag name="KSO_WM_DIAGRAM_MAX_ITEMCNT" val="4"/>
  <p:tag name="KSO_WM_DIAGRAM_MIN_ITEMCNT" val="2"/>
  <p:tag name="KSO_WM_DIAGRAM_VIRTUALLY_FRAME" val="{&quot;height&quot;:388.3464660644531,&quot;left&quot;:76.25,&quot;top&quot;:134.47676696777344,&quot;width&quot;:807.50007874015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TEXT_FILL_FORE_SCHEMECOLOR_INDEX" val="1"/>
  <p:tag name="KSO_WM_UNIT_TEXT_FILL_TYPE" val="1"/>
  <p:tag name="KSO_WM_DIAGRAM_USE_COLOR_VALUE" val="{&quot;color_scheme&quot;:1,&quot;color_type&quot;:1,&quot;theme_color_indexes&quot;:[5,5,5,5,5,5]}"/>
</p:tagLst>
</file>

<file path=ppt/tags/tag13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20281283],&quot;65&quot;:[20205081],&quot;70&quot;:[3312565,3312485,3318319]}"/>
</p:tagLst>
</file>

<file path=ppt/tags/tag140.xml><?xml version="1.0" encoding="utf-8"?>
<p:tagLst xmlns:a="http://schemas.openxmlformats.org/drawingml/2006/main" xmlns:r="http://schemas.openxmlformats.org/officeDocument/2006/relationships" xmlns:p="http://schemas.openxmlformats.org/presentationml/2006/main">
  <p:tag name="KSO_WM_UNIT_VALUE" val="1765*2462"/>
  <p:tag name="KSO_WM_UNIT_HIGHLIGHT" val="0"/>
  <p:tag name="KSO_WM_UNIT_COMPATIBLE" val="0"/>
  <p:tag name="KSO_WM_UNIT_DIAGRAM_ISNUMVISUAL" val="0"/>
  <p:tag name="KSO_WM_UNIT_DIAGRAM_ISREFERUNIT" val="0"/>
  <p:tag name="KSO_WM_UNIT_TYPE" val="d"/>
  <p:tag name="KSO_WM_UNIT_INDEX" val="1"/>
  <p:tag name="KSO_WM_UNIT_ID" val="custom20235078_1*d*1"/>
  <p:tag name="KSO_WM_TEMPLATE_CATEGORY" val="custom"/>
  <p:tag name="KSO_WM_TEMPLATE_INDEX" val="20235078"/>
  <p:tag name="KSO_WM_UNIT_LAYERLEVEL" val="1"/>
  <p:tag name="KSO_WM_TAG_VERSION" val="3.0"/>
  <p:tag name="KSO_WM_BEAUTIFY_FLAG" val="#wm#"/>
  <p:tag name="KSO_WM_UNIT_PIC_EFFECT" val="1"/>
</p:tagLst>
</file>

<file path=ppt/tags/tag1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5078_1*i*1"/>
  <p:tag name="KSO_WM_TEMPLATE_CATEGORY" val="custom"/>
  <p:tag name="KSO_WM_TEMPLATE_INDEX" val="20235078"/>
  <p:tag name="KSO_WM_UNIT_LAYERLEVEL" val="1"/>
  <p:tag name="KSO_WM_TAG_VERSION" val="3.0"/>
  <p:tag name="KSO_WM_BEAUTIFY_FLAG" val="#wm#"/>
  <p:tag name="KSO_WM_UNIT_PIC_EFFECT" val="1"/>
</p:tagLst>
</file>

<file path=ppt/tags/tag1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custom20235078_1*i*2"/>
  <p:tag name="KSO_WM_TEMPLATE_CATEGORY" val="custom"/>
  <p:tag name="KSO_WM_TEMPLATE_INDEX" val="20235078"/>
  <p:tag name="KSO_WM_UNIT_LAYERLEVEL" val="1"/>
  <p:tag name="KSO_WM_TAG_VERSION" val="3.0"/>
  <p:tag name="KSO_WM_BEAUTIFY_FLAG" val="#wm#"/>
  <p:tag name="KSO_WM_UNIT_PIC_EFFECT" val="1"/>
</p:tagLst>
</file>

<file path=ppt/tags/tag1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3"/>
  <p:tag name="KSO_WM_UNIT_ID" val="custom20235078_1*i*3"/>
  <p:tag name="KSO_WM_TEMPLATE_CATEGORY" val="custom"/>
  <p:tag name="KSO_WM_TEMPLATE_INDEX" val="20235078"/>
  <p:tag name="KSO_WM_UNIT_LAYERLEVEL" val="1"/>
  <p:tag name="KSO_WM_TAG_VERSION" val="3.0"/>
  <p:tag name="KSO_WM_BEAUTIFY_FLAG" val="#wm#"/>
  <p:tag name="KSO_WM_UNIT_PIC_EFFECT" val="1"/>
</p:tagLst>
</file>

<file path=ppt/tags/tag1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4"/>
  <p:tag name="KSO_WM_UNIT_ID" val="custom20235078_1*i*4"/>
  <p:tag name="KSO_WM_TEMPLATE_CATEGORY" val="custom"/>
  <p:tag name="KSO_WM_TEMPLATE_INDEX" val="20235078"/>
  <p:tag name="KSO_WM_UNIT_LAYERLEVEL" val="1"/>
  <p:tag name="KSO_WM_TAG_VERSION" val="3.0"/>
  <p:tag name="KSO_WM_BEAUTIFY_FLAG" val="#wm#"/>
  <p:tag name="KSO_WM_UNIT_PIC_EFFECT" val="1"/>
</p:tagLst>
</file>

<file path=ppt/tags/tag1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6"/>
  <p:tag name="KSO_WM_UNIT_ID" val="custom20235078_1*i*6"/>
  <p:tag name="KSO_WM_TEMPLATE_CATEGORY" val="custom"/>
  <p:tag name="KSO_WM_TEMPLATE_INDEX" val="20235078"/>
  <p:tag name="KSO_WM_UNIT_LAYERLEVEL" val="1"/>
  <p:tag name="KSO_WM_TAG_VERSION" val="3.0"/>
  <p:tag name="KSO_WM_BEAUTIFY_FLAG" val="#wm#"/>
  <p:tag name="KSO_WM_UNIT_PIC_EFFECT" val="1"/>
</p:tagLst>
</file>

<file path=ppt/tags/tag1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440_1*l_h_i*1_2_2"/>
  <p:tag name="KSO_WM_TEMPLATE_CATEGORY" val="diagram"/>
  <p:tag name="KSO_WM_TEMPLATE_INDEX" val="20231440"/>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58.4247773825208,&quot;left&quot;:539.718670654297,&quot;top&quot;:103.37881774902344,&quot;width&quot;:365.26265869140633}"/>
  <p:tag name="KSO_WM_DIAGRAM_COLOR_MATCH_VALUE" val="{&quot;shape&quot;:{&quot;fill&quot;:{&quot;type&quot;:0},&quot;glow&quot;:{&quot;colorType&quot;:0},&quot;line&quot;:{&quot;gradient&quot;:[{&quot;brightness&quot;:0,&quot;colorType&quot;:1,&quot;foreColorIndex&quot;:5,&quot;pos&quot;:0,&quot;transparency&quot;:0.8899999856948853},{&quot;brightness&quot;:0,&quot;colorType&quot;:1,&quot;foreColorIndex&quot;:5,&quot;pos&quot;:1,&quot;transparency&quot;:1}],&quot;type&quot;:2},&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440_1*l_h_i*1_1_1"/>
  <p:tag name="KSO_WM_TEMPLATE_CATEGORY" val="diagram"/>
  <p:tag name="KSO_WM_TEMPLATE_INDEX" val="20231440"/>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58.4247773825208,&quot;left&quot;:539.718670654297,&quot;top&quot;:103.37881774902344,&quot;width&quot;:365.26265869140633}"/>
  <p:tag name="KSO_WM_DIAGRAM_COLOR_MATCH_VALUE" val="{&quot;shape&quot;:{&quot;fill&quot;:{&quot;gradient&quot;:[{&quot;brightness&quot;:-0.25,&quot;colorType&quot;:1,&quot;foreColorIndex&quot;:5,&quot;pos&quot;:0.14000000059604645,&quot;transparency&quot;:0},{&quot;brightness&quot;:0.4000000059604645,&quot;colorType&quot;:1,&quot;foreColorIndex&quot;:5,&quot;pos&quot;:1,&quot;transparency&quot;:0},{&quot;brightness&quot;:0,&quot;colorType&quot;:1,&quot;foreColorIndex&quot;:5,&quot;pos&quot;:0.6100000143051147,&quot;transparency&quot;:0}],&quot;type&quot;:3},&quot;glow&quot;:{&quot;colorType&quot;:0},&quot;line&quot;:{&quot;type&quot;:0},&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
</p:tagLst>
</file>

<file path=ppt/tags/tag1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440_1*l_h_i*1_2_1"/>
  <p:tag name="KSO_WM_TEMPLATE_CATEGORY" val="diagram"/>
  <p:tag name="KSO_WM_TEMPLATE_INDEX" val="20231440"/>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58.4247773825208,&quot;left&quot;:539.718670654297,&quot;top&quot;:103.37881774902344,&quot;width&quot;:365.26265869140633}"/>
  <p:tag name="KSO_WM_DIAGRAM_COLOR_MATCH_VALUE" val="{&quot;shape&quot;:{&quot;fill&quot;:{&quot;solid&quot;:{&quot;brightness&quot;:0,&quot;colorType&quot;:2,&quot;rgb&quot;:&quot;#ffffff&quot;,&quot;transparency&quot;:0},&quot;type&quot;:1},&quot;glow&quot;:{&quot;colorType&quot;:0},&quot;line&quot;:{&quot;gradient&quot;:[{&quot;brightness&quot;:0.4000000059604645,&quot;colorType&quot;:1,&quot;foreColorIndex&quot;:5,&quot;pos&quot;:0,&quot;transparency&quot;:0},{&quot;brightness&quot;:-0.25,&quot;colorType&quot;:1,&quot;foreColorIndex&quot;:5,&quot;pos&quot;:1,&quot;transparency&quot;:0}],&quot;type&quot;:2},&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
</p:tagLst>
</file>

<file path=ppt/tags/tag1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1440_1*l_i*1_2"/>
  <p:tag name="KSO_WM_TEMPLATE_CATEGORY" val="diagram"/>
  <p:tag name="KSO_WM_TEMPLATE_INDEX" val="20231440"/>
  <p:tag name="KSO_WM_UNIT_LAYERLEVEL" val="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58.4247773825208,&quot;left&quot;:539.718670654297,&quot;top&quot;:103.37881774902344,&quot;width&quot;:365.26265869140633}"/>
  <p:tag name="KSO_WM_DIAGRAM_COLOR_MATCH_VALUE" val="{&quot;shape&quot;:{&quot;fill&quot;:{&quot;gradient&quot;:[{&quot;brightness&quot;:0.800000011920929,&quot;colorType&quot;:1,&quot;foreColorIndex&quot;:5,&quot;pos&quot;:1,&quot;transparency&quot;:0.8999999761581421},{&quot;brightness&quot;:0.800000011920929,&quot;colorType&quot;:1,&quot;foreColorIndex&quot;:5,&quot;pos&quot;:0,&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
</p:tagLst>
</file>

<file path=ppt/tags/tag150.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diagram20231440_1*l_h_a*1_1_1"/>
  <p:tag name="KSO_WM_TEMPLATE_CATEGORY" val="diagram"/>
  <p:tag name="KSO_WM_TEMPLATE_INDEX" val="20231440"/>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58.4247773825208,&quot;left&quot;:539.718670654297,&quot;top&quot;:103.37881774902344,&quot;width&quot;:365.262658691406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PRESET_TEXT" val="单击此处添加标题内容"/>
  <p:tag name="KSO_WM_UNIT_TEXT_TYPE" val="1"/>
  <p:tag name="KSO_WM_DIAGRAM_USE_COLOR_VALUE" val="{&quot;color_scheme&quot;:1,&quot;color_type&quot;:1,&quot;theme_color_indexes&quot;:[]}"/>
</p:tagLst>
</file>

<file path=ppt/tags/tag151.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UNIT_ID" val="diagram20231440_1*l_h_a*1_2_1"/>
  <p:tag name="KSO_WM_TEMPLATE_CATEGORY" val="diagram"/>
  <p:tag name="KSO_WM_TEMPLATE_INDEX" val="20231440"/>
  <p:tag name="KSO_WM_UNIT_LAYERLEVEL" val="1_1_1"/>
  <p:tag name="KSO_WM_TAG_VERSION" val="3.0"/>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58.4247773825208,&quot;left&quot;:539.718670654297,&quot;top&quot;:103.37881774902344,&quot;width&quot;:365.2626586914063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PRESET_TEXT" val="单击此处添加标题内容"/>
  <p:tag name="KSO_WM_UNIT_TEXT_FILL_FORE_SCHEMECOLOR_INDEX" val="1"/>
  <p:tag name="KSO_WM_UNIT_TEXT_FILL_TYPE" val="1"/>
  <p:tag name="KSO_WM_UNIT_TEXT_TYPE" val="1"/>
  <p:tag name="KSO_WM_DIAGRAM_USE_COLOR_VALUE" val="{&quot;color_scheme&quot;:1,&quot;color_type&quot;:1,&quot;theme_color_indexes&quot;:[]}"/>
</p:tagLst>
</file>

<file path=ppt/tags/tag15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20281283],&quot;65&quot;:[20205081],&quot;70&quot;:[3312565,3312485,3318319,3319356]}"/>
</p:tagLst>
</file>

<file path=ppt/tags/tag1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i*1_2_5"/>
  <p:tag name="KSO_WM_TEMPLATE_CATEGORY" val="diagram"/>
  <p:tag name="KSO_WM_TEMPLATE_INDEX" val="20231406"/>
  <p:tag name="KSO_WM_UNIT_LAYERLEVEL" val="1_1_1"/>
  <p:tag name="KSO_WM_TAG_VERSION" val="3.0"/>
  <p:tag name="KSO_WM_BEAUTIFY_FLAG" val="#wm#"/>
  <p:tag name="KSO_WM_DIAGRAM_GROUP_CODE" val="n1-1"/>
  <p:tag name="KSO_WM_UNIT_TYPE" val="n_h_i"/>
  <p:tag name="KSO_WM_UNIT_INDEX" val="1_2_5"/>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gradient&quot;:[{&quot;brightness&quot;:0,&quot;colorType&quot;:1,&quot;foreColorIndex&quot;:5,&quot;pos&quot;:0,&quot;transparency&quot;:1},{&quot;brightness&quot;:0,&quot;colorType&quot;:1,&quot;foreColorIndex&quot;:5,&quot;pos&quot;:1,&quot;transparency&quot;:0.879999995231628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1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i*1_2_4"/>
  <p:tag name="KSO_WM_TEMPLATE_CATEGORY" val="diagram"/>
  <p:tag name="KSO_WM_TEMPLATE_INDEX" val="20231406"/>
  <p:tag name="KSO_WM_UNIT_LAYERLEVEL" val="1_1_1"/>
  <p:tag name="KSO_WM_TAG_VERSION" val="3.0"/>
  <p:tag name="KSO_WM_BEAUTIFY_FLAG" val="#wm#"/>
  <p:tag name="KSO_WM_DIAGRAM_GROUP_CODE" val="n1-1"/>
  <p:tag name="KSO_WM_UNIT_TYPE" val="n_h_i"/>
  <p:tag name="KSO_WM_UNIT_INDEX" val="1_2_4"/>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type&quot;:0},&quot;glow&quot;:{&quot;colorType&quot;:0},&quot;line&quot;:{&quot;gradient&quot;:[{&quot;brightness&quot;:0,&quot;colorType&quot;:1,&quot;foreColorIndex&quot;:5,&quot;pos&quot;:0.9100000262260437,&quot;transparency&quot;:1},{&quot;brightness&quot;:0,&quot;colorType&quot;:1,&quot;foreColorIndex&quot;:5,&quot;pos&quot;:0,&quot;transparency&quot;:0}],&quot;type&quot;:2},&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5,5,5,5,5]}"/>
</p:tagLst>
</file>

<file path=ppt/tags/tag1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i*1_1_4"/>
  <p:tag name="KSO_WM_TEMPLATE_CATEGORY" val="diagram"/>
  <p:tag name="KSO_WM_TEMPLATE_INDEX" val="20231406"/>
  <p:tag name="KSO_WM_UNIT_LAYERLEVEL" val="1_1_1"/>
  <p:tag name="KSO_WM_TAG_VERSION" val="3.0"/>
  <p:tag name="KSO_WM_BEAUTIFY_FLAG" val="#wm#"/>
  <p:tag name="KSO_WM_DIAGRAM_GROUP_CODE" val="n1-1"/>
  <p:tag name="KSO_WM_UNIT_TYPE" val="n_h_i"/>
  <p:tag name="KSO_WM_UNIT_INDEX" val="1_1_4"/>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quot;colorType&quot;:1,&quot;foreColorIndex&quot;:5,&quot;transparency&quot;:0.7799999713897705},&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5,5,5,5,5]}"/>
</p:tagLst>
</file>

<file path=ppt/tags/tag15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a"/>
  <p:tag name="KSO_WM_UNIT_INDEX" val="1_1_1"/>
  <p:tag name="KSO_WM_UNIT_ID" val="diagram20231406_6*n_h_a*1_1_1"/>
  <p:tag name="KSO_WM_TEMPLATE_CATEGORY" val="diagram"/>
  <p:tag name="KSO_WM_TEMPLATE_INDEX" val="20231406"/>
  <p:tag name="KSO_WM_UNIT_LAYERLEVEL" val="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x*1_1_1"/>
  <p:tag name="KSO_WM_TEMPLATE_CATEGORY" val="diagram"/>
  <p:tag name="KSO_WM_TEMPLATE_INDEX" val="20231406"/>
  <p:tag name="KSO_WM_UNIT_LAYERLEVEL" val="1_1_1"/>
  <p:tag name="KSO_WM_TAG_VERSION" val="3.0"/>
  <p:tag name="KSO_WM_BEAUTIFY_FLAG" val="#wm#"/>
  <p:tag name="KSO_WM_UNIT_VALUE" val="138*138"/>
  <p:tag name="KSO_WM_DIAGRAM_GROUP_CODE" val="n1-1"/>
  <p:tag name="KSO_WM_UNIT_TYPE" val="n_h_x"/>
  <p:tag name="KSO_WM_UNIT_INDEX" val="1_1_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gradient&quot;:[{&quot;brightness&quot;:0,&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DIAGRAM_USE_COLOR_VALUE" val="{&quot;color_scheme&quot;:1,&quot;color_type&quot;:1,&quot;theme_color_indexes&quot;:[5,5,5,5,5,5]}"/>
</p:tagLst>
</file>

<file path=ppt/tags/tag1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3_3"/>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3_3"/>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680000007152557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3_2"/>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3_2"/>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7_3"/>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7_3"/>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680000007152557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7_2"/>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7_2"/>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5_3"/>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5_3"/>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680000007152557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6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5_2"/>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5_2"/>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1_1"/>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1_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FILL_TYPE" val="3"/>
  <p:tag name="KSO_WM_DIAGRAM_USE_COLOR_VALUE" val="{&quot;color_scheme&quot;:1,&quot;color_type&quot;:1,&quot;theme_color_indexes&quot;:[5,5,5,5,5,5]}"/>
</p:tagLst>
</file>

<file path=ppt/tags/tag16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1_1"/>
  <p:tag name="KSO_WM_UNIT_ID" val="diagram20231406_6*n_h_h_a*1_2_1_1"/>
  <p:tag name="KSO_WM_TEMPLATE_CATEGORY" val="diagram"/>
  <p:tag name="KSO_WM_TEMPLATE_INDEX" val="20231406"/>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6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7_1"/>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7_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FILL_TYPE" val="3"/>
  <p:tag name="KSO_WM_DIAGRAM_USE_COLOR_VALUE" val="{&quot;color_scheme&quot;:1,&quot;color_type&quot;:1,&quot;theme_color_indexes&quot;:[5,5,5,5,5,5]}"/>
</p:tagLst>
</file>

<file path=ppt/tags/tag16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7_1"/>
  <p:tag name="KSO_WM_UNIT_ID" val="diagram20231406_6*n_h_h_a*1_2_7_1"/>
  <p:tag name="KSO_WM_TEMPLATE_CATEGORY" val="diagram"/>
  <p:tag name="KSO_WM_TEMPLATE_INDEX" val="20231406"/>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2_1"/>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2_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FILL_TYPE" val="3"/>
  <p:tag name="KSO_WM_DIAGRAM_USE_COLOR_VALUE" val="{&quot;color_scheme&quot;:1,&quot;color_type&quot;:1,&quot;theme_color_indexes&quot;:[5,5,5,5,5,5]}"/>
</p:tagLst>
</file>

<file path=ppt/tags/tag169.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2_1"/>
  <p:tag name="KSO_WM_UNIT_ID" val="diagram20231406_6*n_h_h_a*1_2_2_1"/>
  <p:tag name="KSO_WM_TEMPLATE_CATEGORY" val="diagram"/>
  <p:tag name="KSO_WM_TEMPLATE_INDEX" val="20231406"/>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7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6_1"/>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6_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FILL_TYPE" val="3"/>
  <p:tag name="KSO_WM_DIAGRAM_USE_COLOR_VALUE" val="{&quot;color_scheme&quot;:1,&quot;color_type&quot;:1,&quot;theme_color_indexes&quot;:[5,5,5,5,5,5]}"/>
</p:tagLst>
</file>

<file path=ppt/tags/tag17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6_1"/>
  <p:tag name="KSO_WM_UNIT_ID" val="diagram20231406_6*n_h_h_a*1_2_6_1"/>
  <p:tag name="KSO_WM_TEMPLATE_CATEGORY" val="diagram"/>
  <p:tag name="KSO_WM_TEMPLATE_INDEX" val="20231406"/>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7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3_1"/>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3_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FILL_TYPE" val="3"/>
  <p:tag name="KSO_WM_DIAGRAM_USE_COLOR_VALUE" val="{&quot;color_scheme&quot;:1,&quot;color_type&quot;:1,&quot;theme_color_indexes&quot;:[5,5,5,5,5,5]}"/>
</p:tagLst>
</file>

<file path=ppt/tags/tag17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3_1"/>
  <p:tag name="KSO_WM_UNIT_ID" val="diagram20231406_6*n_h_h_a*1_2_3_1"/>
  <p:tag name="KSO_WM_TEMPLATE_CATEGORY" val="diagram"/>
  <p:tag name="KSO_WM_TEMPLATE_INDEX" val="20231406"/>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5_1"/>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5_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FILL_TYPE" val="3"/>
  <p:tag name="KSO_WM_DIAGRAM_USE_COLOR_VALUE" val="{&quot;color_scheme&quot;:1,&quot;color_type&quot;:1,&quot;theme_color_indexes&quot;:[5,5,5,5,5,5]}"/>
</p:tagLst>
</file>

<file path=ppt/tags/tag17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5_1"/>
  <p:tag name="KSO_WM_UNIT_ID" val="diagram20231406_6*n_h_h_a*1_2_5_1"/>
  <p:tag name="KSO_WM_TEMPLATE_CATEGORY" val="diagram"/>
  <p:tag name="KSO_WM_TEMPLATE_INDEX" val="20231406"/>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1_3"/>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1_3"/>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680000007152557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1_2"/>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1_2"/>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7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2_3"/>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2_3"/>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680000007152557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2_2"/>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2_2"/>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6_3"/>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6_3"/>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680000007152557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8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6_2"/>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6_2"/>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4_1"/>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4_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SUBTYPE" val="d"/>
  <p:tag name="KSO_WM_UNIT_FILL_TYPE" val="3"/>
  <p:tag name="KSO_WM_DIAGRAM_USE_COLOR_VALUE" val="{&quot;color_scheme&quot;:1,&quot;color_type&quot;:1,&quot;theme_color_indexes&quot;:[5,5,5,5,5,5]}"/>
</p:tagLst>
</file>

<file path=ppt/tags/tag183.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4_1"/>
  <p:tag name="KSO_WM_UNIT_ID" val="diagram20231406_6*n_h_h_a*1_2_4_1"/>
  <p:tag name="KSO_WM_TEMPLATE_CATEGORY" val="diagram"/>
  <p:tag name="KSO_WM_TEMPLATE_INDEX" val="20231406"/>
  <p:tag name="KSO_WM_UNIT_LAYERLEVEL" val="1_1_1_1"/>
  <p:tag name="KSO_WM_TAG_VERSION" val="3.0"/>
  <p:tag name="KSO_WM_BEAUTIFY_FLAG" val="#wm#"/>
  <p:tag name="KSO_WM_DIAGRAM_GROUP_CODE" val="n1-1"/>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8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4_3"/>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4_3"/>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6800000071525574},&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06_6*n_h_h_i*1_2_4_2"/>
  <p:tag name="KSO_WM_TEMPLATE_CATEGORY" val="diagram"/>
  <p:tag name="KSO_WM_TEMPLATE_INDEX" val="20231406"/>
  <p:tag name="KSO_WM_UNIT_LAYERLEVEL" val="1_1_1_1"/>
  <p:tag name="KSO_WM_TAG_VERSION" val="3.0"/>
  <p:tag name="KSO_WM_BEAUTIFY_FLAG" val="#wm#"/>
  <p:tag name="KSO_WM_DIAGRAM_GROUP_CODE" val="n1-1"/>
  <p:tag name="KSO_WM_UNIT_TYPE" val="n_h_h_i"/>
  <p:tag name="KSO_WM_UNIT_INDEX" val="1_2_4_2"/>
  <p:tag name="KSO_WM_DIAGRAM_VERSION" val="3"/>
  <p:tag name="KSO_WM_DIAGRAM_COLOR_TRICK" val="1"/>
  <p:tag name="KSO_WM_DIAGRAM_COLOR_TEXT_CAN_REMOVE" val="n"/>
  <p:tag name="KSO_WM_DIAGRAM_MAX_ITEMCNT" val="7"/>
  <p:tag name="KSO_WM_DIAGRAM_MIN_ITEMCNT" val="2"/>
  <p:tag name="KSO_WM_DIAGRAM_VIRTUALLY_FRAME" val="{&quot;height&quot;:386.05023193359375,&quot;left&quot;:60.20007874015748,&quot;top&quot;:135.62488403320313,&quot;width&quot;:839.5750067090612}"/>
  <p:tag name="KSO_WM_DIAGRAM_COLOR_MATCH_VALUE" val="{&quot;shape&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25"/>
  <p:tag name="KSO_WM_DIAGRAM_USE_COLOR_VALUE" val="{&quot;color_scheme&quot;:1,&quot;color_type&quot;:1,&quot;theme_color_indexes&quot;:[5,5,5,5,5,5]}"/>
</p:tagLst>
</file>

<file path=ppt/tags/tag18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20281283],&quot;65&quot;:[20205081],&quot;70&quot;:[3312565,3312485,3318319,3319356]}"/>
</p:tagLst>
</file>

<file path=ppt/tags/tag18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8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8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9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9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192.xml><?xml version="1.0" encoding="utf-8"?>
<p:tagLst xmlns:a="http://schemas.openxmlformats.org/drawingml/2006/main" xmlns:r="http://schemas.openxmlformats.org/officeDocument/2006/relationships" xmlns:p="http://schemas.openxmlformats.org/presentationml/2006/main">
  <p:tag name="TABLE_ENDDRAG_ORIGIN_RECT" val="528*421"/>
  <p:tag name="TABLE_ENDDRAG_RECT" val="419*115*528*421"/>
</p:tagLst>
</file>

<file path=ppt/tags/tag193.xml><?xml version="1.0" encoding="utf-8"?>
<p:tagLst xmlns:a="http://schemas.openxmlformats.org/drawingml/2006/main" xmlns:r="http://schemas.openxmlformats.org/officeDocument/2006/relationships" xmlns:p="http://schemas.openxmlformats.org/presentationml/2006/main">
  <p:tag name="TABLE_ENDDRAG_ORIGIN_RECT" val="571*59"/>
  <p:tag name="TABLE_ENDDRAG_RECT" val="348*92*571*59"/>
</p:tagLst>
</file>

<file path=ppt/tags/tag19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65&quot;:[20205081],&quot;70&quot;:[3321620]}"/>
</p:tagLst>
</file>

<file path=ppt/tags/tag195.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2417_2*l_h_i*1_1_1"/>
  <p:tag name="KSO_WM_TEMPLATE_CATEGORY" val="diagram"/>
  <p:tag name="KSO_WM_TEMPLATE_INDEX" val="20232417"/>
  <p:tag name="KSO_WM_UNIT_LAYERLEVEL" val="1_1_1"/>
  <p:tag name="KSO_WM_TAG_VERSION" val="3.0"/>
  <p:tag name="KSO_WM_DIAGRAM_MAX_ITEMCNT" val="6"/>
  <p:tag name="KSO_WM_DIAGRAM_MIN_ITEMCNT" val="2"/>
  <p:tag name="KSO_WM_DIAGRAM_VIRTUALLY_FRAME" val="{&quot;height&quot;:388.3625183105469,&quot;left&quot;:52.55,&quot;top&quot;:117.81874084472656,&quot;width&quot;:863.55}"/>
  <p:tag name="KSO_WM_DIAGRAM_COLOR_MATCH_VALUE" val="{&quot;shape&quot;:{&quot;fill&quot;:{&quot;solid&quot;:{&quot;brightness&quot;:0.699999988079071,&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7"/>
  <p:tag name="KSO_WM_DIAGRAM_USE_COLOR_VALUE" val="{&quot;color_scheme&quot;:1,&quot;color_type&quot;:1,&quot;theme_color_indexes&quot;:[5,5,5,5,5,5]}"/>
</p:tagLst>
</file>

<file path=ppt/tags/tag196.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2417_2*l_h_f*1_1_1"/>
  <p:tag name="KSO_WM_TEMPLATE_CATEGORY" val="diagram"/>
  <p:tag name="KSO_WM_TEMPLATE_INDEX" val="2023241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3625183105469,&quot;left&quot;:52.55,&quot;top&quot;:117.81874084472656,&quot;width&quot;:863.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正文，请言简意赅的阐述您的观点"/>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9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2417_2*l_h_a*1_1_1"/>
  <p:tag name="KSO_WM_TEMPLATE_CATEGORY" val="diagram"/>
  <p:tag name="KSO_WM_TEMPLATE_INDEX" val="2023241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3625183105469,&quot;left&quot;:52.55,&quot;top&quot;:117.81874084472656,&quot;width&quot;:863.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198.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2417_2*l_h_i*1_1_2"/>
  <p:tag name="KSO_WM_TEMPLATE_CATEGORY" val="diagram"/>
  <p:tag name="KSO_WM_TEMPLATE_INDEX" val="20232417"/>
  <p:tag name="KSO_WM_UNIT_LAYERLEVEL" val="1_1_1"/>
  <p:tag name="KSO_WM_TAG_VERSION" val="3.0"/>
  <p:tag name="KSO_WM_BEAUTIFY_FLAG" val="#wm#"/>
  <p:tag name="KSO_WM_DIAGRAM_MAX_ITEMCNT" val="6"/>
  <p:tag name="KSO_WM_DIAGRAM_MIN_ITEMCNT" val="2"/>
  <p:tag name="KSO_WM_DIAGRAM_VIRTUALLY_FRAME" val="{&quot;height&quot;:388.3625183105469,&quot;left&quot;:52.55,&quot;top&quot;:117.81874084472656,&quot;width&quot;:863.55}"/>
  <p:tag name="KSO_WM_DIAGRAM_COLOR_MATCH_VALUE" val="{&quot;shape&quot;:{&quot;fill&quot;:{&quot;type&quot;:0},&quot;glow&quot;:{&quot;colorType&quot;:0},&quot;line&quot;:{&quot;solidLine&quot;:{&quot;brightness&quot;:-0.25,&quot;colorType&quot;:1,&quot;foreColorIndex&quot;:5,&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DIAGRAM_USE_COLOR_VALUE" val="{&quot;color_scheme&quot;:1,&quot;color_type&quot;:1,&quot;theme_color_indexes&quot;:[5,5,5,5,5,5]}"/>
</p:tagLst>
</file>

<file path=ppt/tags/tag199.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2417_2*l_h_i*1_2_1"/>
  <p:tag name="KSO_WM_TEMPLATE_CATEGORY" val="diagram"/>
  <p:tag name="KSO_WM_TEMPLATE_INDEX" val="20232417"/>
  <p:tag name="KSO_WM_UNIT_LAYERLEVEL" val="1_1_1"/>
  <p:tag name="KSO_WM_TAG_VERSION" val="3.0"/>
  <p:tag name="KSO_WM_DIAGRAM_MAX_ITEMCNT" val="6"/>
  <p:tag name="KSO_WM_DIAGRAM_MIN_ITEMCNT" val="2"/>
  <p:tag name="KSO_WM_DIAGRAM_VIRTUALLY_FRAME" val="{&quot;height&quot;:388.3625183105469,&quot;left&quot;:52.55,&quot;top&quot;:117.81874084472656,&quot;width&quot;:863.55}"/>
  <p:tag name="KSO_WM_DIAGRAM_COLOR_MATCH_VALUE" val="{&quot;shape&quot;:{&quot;fill&quot;:{&quot;solid&quot;:{&quot;brightness&quot;:0.699999988079071,&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7"/>
  <p:tag name="KSO_WM_DIAGRAM_USE_COLOR_VALUE" val="{&quot;color_scheme&quot;:1,&quot;color_type&quot;:1,&quot;theme_color_indexes&quot;:[5,5,5,5,5,5]}"/>
</p:tagLst>
</file>

<file path=ppt/tags/tag200.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2417_2*l_h_f*1_2_1"/>
  <p:tag name="KSO_WM_TEMPLATE_CATEGORY" val="diagram"/>
  <p:tag name="KSO_WM_TEMPLATE_INDEX" val="2023241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3625183105469,&quot;left&quot;:52.55,&quot;top&quot;:117.81874084472656,&quot;width&quot;:863.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正文，请言简意赅的阐述您的观点"/>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20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2417_2*l_h_a*1_2_1"/>
  <p:tag name="KSO_WM_TEMPLATE_CATEGORY" val="diagram"/>
  <p:tag name="KSO_WM_TEMPLATE_INDEX" val="2023241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3625183105469,&quot;left&quot;:52.55,&quot;top&quot;:117.81874084472656,&quot;width&quot;:863.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202.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2417_2*l_h_i*1_2_2"/>
  <p:tag name="KSO_WM_TEMPLATE_CATEGORY" val="diagram"/>
  <p:tag name="KSO_WM_TEMPLATE_INDEX" val="20232417"/>
  <p:tag name="KSO_WM_UNIT_LAYERLEVEL" val="1_1_1"/>
  <p:tag name="KSO_WM_TAG_VERSION" val="3.0"/>
  <p:tag name="KSO_WM_BEAUTIFY_FLAG" val="#wm#"/>
  <p:tag name="KSO_WM_DIAGRAM_MAX_ITEMCNT" val="6"/>
  <p:tag name="KSO_WM_DIAGRAM_MIN_ITEMCNT" val="2"/>
  <p:tag name="KSO_WM_DIAGRAM_VIRTUALLY_FRAME" val="{&quot;height&quot;:388.3625183105469,&quot;left&quot;:52.55,&quot;top&quot;:117.81874084472656,&quot;width&quot;:863.55}"/>
  <p:tag name="KSO_WM_DIAGRAM_COLOR_MATCH_VALUE" val="{&quot;shape&quot;:{&quot;fill&quot;:{&quot;type&quot;:0},&quot;glow&quot;:{&quot;colorType&quot;:0},&quot;line&quot;:{&quot;solidLine&quot;:{&quot;brightness&quot;:-0.25,&quot;colorType&quot;:1,&quot;foreColorIndex&quot;:5,&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DIAGRAM_USE_COLOR_VALUE" val="{&quot;color_scheme&quot;:1,&quot;color_type&quot;:1,&quot;theme_color_indexes&quot;:[5,5,5,5,5,5]}"/>
</p:tagLst>
</file>

<file path=ppt/tags/tag203.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2417_2*l_h_i*1_3_1"/>
  <p:tag name="KSO_WM_TEMPLATE_CATEGORY" val="diagram"/>
  <p:tag name="KSO_WM_TEMPLATE_INDEX" val="20232417"/>
  <p:tag name="KSO_WM_UNIT_LAYERLEVEL" val="1_1_1"/>
  <p:tag name="KSO_WM_TAG_VERSION" val="3.0"/>
  <p:tag name="KSO_WM_DIAGRAM_MAX_ITEMCNT" val="6"/>
  <p:tag name="KSO_WM_DIAGRAM_MIN_ITEMCNT" val="2"/>
  <p:tag name="KSO_WM_DIAGRAM_VIRTUALLY_FRAME" val="{&quot;height&quot;:388.3625183105469,&quot;left&quot;:52.55,&quot;top&quot;:117.81874084472656,&quot;width&quot;:863.55}"/>
  <p:tag name="KSO_WM_DIAGRAM_COLOR_MATCH_VALUE" val="{&quot;shape&quot;:{&quot;fill&quot;:{&quot;solid&quot;:{&quot;brightness&quot;:0.699999988079071,&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7"/>
  <p:tag name="KSO_WM_DIAGRAM_USE_COLOR_VALUE" val="{&quot;color_scheme&quot;:1,&quot;color_type&quot;:1,&quot;theme_color_indexes&quot;:[5,5,5,5,5,5]}"/>
</p:tagLst>
</file>

<file path=ppt/tags/tag204.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2417_2*l_h_f*1_3_1"/>
  <p:tag name="KSO_WM_TEMPLATE_CATEGORY" val="diagram"/>
  <p:tag name="KSO_WM_TEMPLATE_INDEX" val="2023241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3625183105469,&quot;left&quot;:52.55,&quot;top&quot;:117.81874084472656,&quot;width&quot;:863.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添加正文，请言简意赅的阐述您的观点"/>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205.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2417_2*l_h_a*1_3_1"/>
  <p:tag name="KSO_WM_TEMPLATE_CATEGORY" val="diagram"/>
  <p:tag name="KSO_WM_TEMPLATE_INDEX" val="20232417"/>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2"/>
  <p:tag name="KSO_WM_DIAGRAM_VIRTUALLY_FRAME" val="{&quot;height&quot;:388.3625183105469,&quot;left&quot;:52.55,&quot;top&quot;:117.81874084472656,&quot;width&quot;:863.5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项标题"/>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206.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2417_2*l_h_i*1_3_2"/>
  <p:tag name="KSO_WM_TEMPLATE_CATEGORY" val="diagram"/>
  <p:tag name="KSO_WM_TEMPLATE_INDEX" val="20232417"/>
  <p:tag name="KSO_WM_UNIT_LAYERLEVEL" val="1_1_1"/>
  <p:tag name="KSO_WM_TAG_VERSION" val="3.0"/>
  <p:tag name="KSO_WM_BEAUTIFY_FLAG" val="#wm#"/>
  <p:tag name="KSO_WM_DIAGRAM_MAX_ITEMCNT" val="6"/>
  <p:tag name="KSO_WM_DIAGRAM_MIN_ITEMCNT" val="2"/>
  <p:tag name="KSO_WM_DIAGRAM_VIRTUALLY_FRAME" val="{&quot;height&quot;:388.3625183105469,&quot;left&quot;:52.55,&quot;top&quot;:117.81874084472656,&quot;width&quot;:863.55}"/>
  <p:tag name="KSO_WM_DIAGRAM_COLOR_MATCH_VALUE" val="{&quot;shape&quot;:{&quot;fill&quot;:{&quot;type&quot;:0},&quot;glow&quot;:{&quot;colorType&quot;:0},&quot;line&quot;:{&quot;solidLine&quot;:{&quot;brightness&quot;:-0.25,&quot;colorType&quot;:1,&quot;foreColorIndex&quot;:5,&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DIAGRAM_USE_COLOR_VALUE" val="{&quot;color_scheme&quot;:1,&quot;color_type&quot;:1,&quot;theme_color_indexes&quot;:[5,5,5,5,5,5]}"/>
</p:tagLst>
</file>

<file path=ppt/tags/tag20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65&quot;:[20205081],&quot;70&quot;:[3321620]}"/>
</p:tagLst>
</file>

<file path=ppt/tags/tag208.xml><?xml version="1.0" encoding="utf-8"?>
<p:tagLst xmlns:a="http://schemas.openxmlformats.org/drawingml/2006/main" xmlns:r="http://schemas.openxmlformats.org/officeDocument/2006/relationships" xmlns:p="http://schemas.openxmlformats.org/presentationml/2006/main">
  <p:tag name="TABLE_ENDDRAG_ORIGIN_RECT" val="866*335"/>
  <p:tag name="TABLE_ENDDRAG_RECT" val="25*144*866*335"/>
</p:tagLst>
</file>

<file path=ppt/tags/tag20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65&quot;:[20205081],&quot;70&quot;:[3319356]}"/>
</p:tagLst>
</file>

<file path=ppt/tags/tag210.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1*l_h_i*1_1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1_2"/>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solid&quot;:{&quot;brightness&quot;:0.6000000238418579,&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6"/>
  <p:tag name="KSO_WM_DIAGRAM_USE_COLOR_VALUE" val="{&quot;color_scheme&quot;:1,&quot;color_type&quot;:1,&quot;theme_color_indexes&quot;:[5,5,5,5,5,5]}"/>
</p:tagLst>
</file>

<file path=ppt/tags/tag21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1686_1*l_h_a*1_1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212.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1_1"/>
  <p:tag name="KSO_WM_UNIT_ID" val="diagram20231686_1*l_h_f*1_1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文字是您思想的提炼，请尽量言简意赅的阐述观点；单击此处输入你的项正文，文字是您思想的提炼"/>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213.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1*l_h_i*1_2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2"/>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solid&quot;:{&quot;brightness&quot;:0.6000000238418579,&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6"/>
  <p:tag name="KSO_WM_DIAGRAM_USE_COLOR_VALUE" val="{&quot;color_scheme&quot;:1,&quot;color_type&quot;:1,&quot;theme_color_indexes&quot;:[5,5,5,5,5,5]}"/>
</p:tagLst>
</file>

<file path=ppt/tags/tag214.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1686_1*l_h_a*1_2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215.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2_1"/>
  <p:tag name="KSO_WM_UNIT_ID" val="diagram20231686_1*l_h_f*1_2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文字是您思想的提炼，请尽量言简意赅的阐述观点；单击此处输入你的项正文，文字是您思想的提炼"/>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216.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1*l_h_i*1_3_2"/>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2"/>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solid&quot;:{&quot;brightness&quot;:0.6000000238418579,&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6"/>
  <p:tag name="KSO_WM_DIAGRAM_USE_COLOR_VALUE" val="{&quot;color_scheme&quot;:1,&quot;color_type&quot;:1,&quot;theme_color_indexes&quot;:[5,5,5,5,5,5]}"/>
</p:tagLst>
</file>

<file path=ppt/tags/tag217.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1686_1*l_h_a*1_3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218.xml><?xml version="1.0" encoding="utf-8"?>
<p:tagLst xmlns:a="http://schemas.openxmlformats.org/drawingml/2006/main" xmlns:r="http://schemas.openxmlformats.org/officeDocument/2006/relationships"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l_h_f"/>
  <p:tag name="KSO_WM_UNIT_INDEX" val="1_3_1"/>
  <p:tag name="KSO_WM_UNIT_ID" val="diagram20231686_1*l_h_f*1_3_1"/>
  <p:tag name="KSO_WM_TEMPLATE_CATEGORY" val="diagram"/>
  <p:tag name="KSO_WM_TEMPLATE_INDEX" val="20231686"/>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项正文，文字是您思想的提炼，请尽量言简意赅的阐述观点；单击此处输入你的项正文，文字是您思想的提炼"/>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219.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1*l_h_i*1_2_3"/>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2_3"/>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5,5,5,5,5]}"/>
</p:tagLst>
</file>

<file path=ppt/tags/tag2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1_1"/>
  <p:tag name="KSO_WM_UNIT_ID" val="diagram20231686_1*l_h_i*1_1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1"/>
  <p:tag name="KSO_WM_UNIT_TEXT_FILL_TYPE" val="1"/>
  <p:tag name="KSO_WM_DIAGRAM_USE_COLOR_VALUE" val="{&quot;color_scheme&quot;:1,&quot;color_type&quot;:1,&quot;theme_color_indexes&quot;:[5,5,5,5,5,5]}"/>
</p:tagLst>
</file>

<file path=ppt/tags/tag2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2_1"/>
  <p:tag name="KSO_WM_UNIT_ID" val="diagram20231686_1*l_h_i*1_2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1"/>
  <p:tag name="KSO_WM_UNIT_TEXT_FILL_TYPE" val="1"/>
  <p:tag name="KSO_WM_DIAGRAM_USE_COLOR_VALUE" val="{&quot;color_scheme&quot;:1,&quot;color_type&quot;:1,&quot;theme_color_indexes&quot;:[5,5,5,5,5,5]}"/>
</p:tagLst>
</file>

<file path=ppt/tags/tag2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l_h_i"/>
  <p:tag name="KSO_WM_UNIT_INDEX" val="1_3_1"/>
  <p:tag name="KSO_WM_UNIT_ID" val="diagram20231686_1*l_h_i*1_3_1"/>
  <p:tag name="KSO_WM_TEMPLATE_CATEGORY" val="diagram"/>
  <p:tag name="KSO_WM_TEMPLATE_INDEX" val="20231686"/>
  <p:tag name="KSO_WM_UNIT_LAYERLEVEL" val="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l1-1"/>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solid&quot;:{&quot;brightness&quot;:0.25,&quot;colorType&quot;:1,&quot;foreColorIndex&quot;:13,&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3"/>
  <p:tag name="KSO_WM_UNIT_FILL_FORE_SCHEMECOLOR_INDEX_BRIGHTNESS" val="0.25"/>
  <p:tag name="KSO_WM_UNIT_TEXT_FILL_FORE_SCHEMECOLOR_INDEX" val="1"/>
  <p:tag name="KSO_WM_UNIT_TEXT_FILL_TYPE" val="1"/>
  <p:tag name="KSO_WM_DIAGRAM_USE_COLOR_VALUE" val="{&quot;color_scheme&quot;:1,&quot;color_type&quot;:1,&quot;theme_color_indexes&quot;:[5,5,5,5,5,5]}"/>
</p:tagLst>
</file>

<file path=ppt/tags/tag223.xml><?xml version="1.0" encoding="utf-8"?>
<p:tagLst xmlns:a="http://schemas.openxmlformats.org/drawingml/2006/main" xmlns:r="http://schemas.openxmlformats.org/officeDocument/2006/relationships"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686_1*l_h_i*1_3_3"/>
  <p:tag name="KSO_WM_TEMPLATE_CATEGORY" val="diagram"/>
  <p:tag name="KSO_WM_TEMPLATE_INDEX" val="20231686"/>
  <p:tag name="KSO_WM_UNIT_LAYERLEVEL" val="1_1_1"/>
  <p:tag name="KSO_WM_TAG_VERSION" val="3.0"/>
  <p:tag name="KSO_WM_DIAGRAM_VERSION" val="3"/>
  <p:tag name="KSO_WM_DIAGRAM_COLOR_TRICK" val="1"/>
  <p:tag name="KSO_WM_DIAGRAM_COLOR_TEXT_CAN_REMOVE" val="n"/>
  <p:tag name="KSO_WM_DIAGRAM_GROUP_CODE" val="l1-1"/>
  <p:tag name="KSO_WM_UNIT_TYPE" val="l_h_i"/>
  <p:tag name="KSO_WM_UNIT_INDEX" val="1_3_3"/>
  <p:tag name="KSO_WM_DIAGRAM_MAX_ITEMCNT" val="6"/>
  <p:tag name="KSO_WM_DIAGRAM_MIN_ITEMCNT" val="3"/>
  <p:tag name="KSO_WM_DIAGRAM_VIRTUALLY_FRAME" val="{&quot;height&quot;:307.8128004707877,&quot;left&quot;:356.2250393700787,&quot;top&quot;:138.05011291503905,&quot;width&quot;:552.7922047244094}"/>
  <p:tag name="KSO_WM_DIAGRAM_COLOR_MATCH_VALUE" val="{&quot;shape&quot;:{&quot;fill&quot;:{&quot;type&quot;:0},&quot;glow&quot;:{&quot;colorType&quot;:0},&quot;line&quot;:{&quot;solidLine&quot;:{&quot;brightness&quot;:0.6000000238418579,&quot;colorType&quot;:1,&quot;foreColorIndex&quot;:13,&quot;transparency&quot;:0.800000011920929},&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13"/>
  <p:tag name="KSO_WM_DIAGRAM_USE_COLOR_VALUE" val="{&quot;color_scheme&quot;:1,&quot;color_type&quot;:1,&quot;theme_color_indexes&quot;:[5,5,5,5,5,5]}"/>
</p:tagLst>
</file>

<file path=ppt/tags/tag22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4_2"/>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4_2"/>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type&quot;:0},&quot;glow&quot;:{&quot;colorType&quot;:0},&quot;line&quot;:{&quot;gradient&quot;:[{&quot;brightness&quot;:0,&quot;colorType&quot;:1,&quot;foreColorIndex&quot;:5,&quot;pos&quot;:0,&quot;transparency&quot;:0.8899999856948853},{&quot;brightness&quot;:0,&quot;colorType&quot;:1,&quot;foreColorIndex&quot;:5,&quot;pos&quot;:1,&quot;transparency&quot;:1}],&quot;type&quot;:2},&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5,5,5,5,5]}"/>
</p:tagLst>
</file>

<file path=ppt/tags/tag2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3_2"/>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3_2"/>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gradient&quot;:[{&quot;brightness&quot;:0.800000011920929,&quot;colorType&quot;:1,&quot;foreColorIndex&quot;:5,&quot;pos&quot;:1,&quot;transparency&quot;:0.8999999761581421},{&quot;brightness&quot;:0.800000011920929,&quot;colorType&quot;:1,&quot;foreColorIndex&quot;:5,&quot;pos&quot;:0,&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2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2_2"/>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2_2"/>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type&quot;:0},&quot;glow&quot;:{&quot;colorType&quot;:0},&quot;line&quot;:{&quot;gradient&quot;:[{&quot;brightness&quot;:0,&quot;colorType&quot;:1,&quot;foreColorIndex&quot;:5,&quot;pos&quot;:0,&quot;transparency&quot;:0.8899999856948853},{&quot;brightness&quot;:0,&quot;colorType&quot;:1,&quot;foreColorIndex&quot;:5,&quot;pos&quot;:1,&quot;transparency&quot;:1}],&quot;type&quot;:2},&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5,5,5,5,5]}"/>
</p:tagLst>
</file>

<file path=ppt/tags/tag2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1_1"/>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gradient&quot;:[{&quot;brightness&quot;:-0.25,&quot;colorType&quot;:1,&quot;foreColorIndex&quot;:5,&quot;pos&quot;:0.14000000059604645,&quot;transparency&quot;:0},{&quot;brightness&quot;:0.4000000059604645,&quot;colorType&quot;:1,&quot;foreColorIndex&quot;:5,&quot;pos&quot;:1,&quot;transparency&quot;:0},{&quot;brightness&quot;:0,&quot;colorType&quot;:1,&quot;foreColorIndex&quot;:5,&quot;pos&quot;:0.6100000143051147,&quot;transparency&quot;:0}],&quot;type&quot;:3},&quot;glow&quot;:{&quot;colorType&quot;:0},&quot;line&quot;:{&quot;type&quot;:0},&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2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2_1"/>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solid&quot;:{&quot;brightness&quot;:0,&quot;colorType&quot;:2,&quot;rgb&quot;:&quot;#ffffff&quot;,&quot;transparency&quot;:0},&quot;type&quot;:1},&quot;glow&quot;:{&quot;colorType&quot;:0},&quot;line&quot;:{&quot;gradient&quot;:[{&quot;brightness&quot;:0.4000000059604645,&quot;colorType&quot;:1,&quot;foreColorIndex&quot;:5,&quot;pos&quot;:0,&quot;transparency&quot;:0},{&quot;brightness&quot;:-0.25,&quot;colorType&quot;:1,&quot;foreColorIndex&quot;:5,&quot;pos&quot;:1,&quot;transparency&quot;:0}],&quot;type&quot;:2},&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5,5,5,5,5]}"/>
</p:tagLst>
</file>

<file path=ppt/tags/tag2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h_i*1_3_1"/>
  <p:tag name="KSO_WM_TEMPLATE_CATEGORY" val="diagram"/>
  <p:tag name="KSO_WM_TEMPLATE_INDEX" val="20231440"/>
  <p:tag name="KSO_WM_UNIT_LAYERLEVEL" val="1_1_1"/>
  <p:tag name="KSO_WM_TAG_VERSION" val="3.0"/>
  <p:tag name="KSO_WM_BEAUTIFY_FLAG" val="#wm#"/>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gradient&quot;:[{&quot;brightness&quot;:-0.25,&quot;colorType&quot;:1,&quot;foreColorIndex&quot;:5,&quot;pos&quot;:0.14000000059604645,&quot;transparency&quot;:0},{&quot;brightness&quot;:0.4000000059604645,&quot;colorType&quot;:1,&quot;foreColorIndex&quot;:5,&quot;pos&quot;:1,&quot;transparency&quot;:0},{&quot;brightness&quot;:0,&quot;colorType&quot;:1,&quot;foreColorIndex&quot;:5,&quot;pos&quot;:0.6100000143051147,&quot;transparency&quot;:0}],&quot;type&quot;:3},&quot;glow&quot;:{&quot;colorType&quot;:0},&quot;line&quot;:{&quot;type&quot;:0},&quot;shadow&quot;:{&quot;brightness&quot;:0,&quot;colorType&quot;:1,&quot;foreColorIndex&quot;:5,&quot;transparency&quot;:0.8299999833106995},&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2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i*1_2"/>
  <p:tag name="KSO_WM_TEMPLATE_CATEGORY" val="diagram"/>
  <p:tag name="KSO_WM_TEMPLATE_INDEX" val="20231440"/>
  <p:tag name="KSO_WM_UNIT_LAYERLEVEL" val="1_1"/>
  <p:tag name="KSO_WM_TAG_VERSION" val="3.0"/>
  <p:tag name="KSO_WM_BEAUTIFY_FLAG" val="#wm#"/>
  <p:tag name="KSO_WM_DIAGRAM_GROUP_CODE" val="l1-1"/>
  <p:tag name="KSO_WM_UNIT_TYPE" val="l_i"/>
  <p:tag name="KSO_WM_UNIT_INDEX" val="1_2"/>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gradient&quot;:[{&quot;brightness&quot;:0.800000011920929,&quot;colorType&quot;:1,&quot;foreColorIndex&quot;:5,&quot;pos&quot;:1,&quot;transparency&quot;:0.8999999761581421},{&quot;brightness&quot;:0.800000011920929,&quot;colorType&quot;:1,&quot;foreColorIndex&quot;:5,&quot;pos&quot;:0,&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2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diagram20231440_3*l_i*1_1"/>
  <p:tag name="KSO_WM_TEMPLATE_CATEGORY" val="diagram"/>
  <p:tag name="KSO_WM_TEMPLATE_INDEX" val="20231440"/>
  <p:tag name="KSO_WM_UNIT_LAYERLEVEL" val="1_1"/>
  <p:tag name="KSO_WM_TAG_VERSION" val="3.0"/>
  <p:tag name="KSO_WM_BEAUTIFY_FLAG" val="#wm#"/>
  <p:tag name="KSO_WM_DIAGRAM_GROUP_CODE" val="l1-1"/>
  <p:tag name="KSO_WM_UNIT_TYPE" val="l_i"/>
  <p:tag name="KSO_WM_UNIT_INDEX" val="1_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gradient&quot;:[{&quot;brightness&quot;:0.800000011920929,&quot;colorType&quot;:1,&quot;foreColorIndex&quot;:5,&quot;pos&quot;:1,&quot;transparency&quot;:0.8999999761581421},{&quot;brightness&quot;:0.800000011920929,&quot;colorType&quot;:1,&quot;foreColorIndex&quot;:5,&quot;pos&quot;:0,&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000000&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236.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a"/>
  <p:tag name="KSO_WM_UNIT_INDEX" val="1_1_1"/>
  <p:tag name="KSO_WM_UNIT_ID" val="diagram20231440_3*l_h_a*1_1_1"/>
  <p:tag name="KSO_WM_TEMPLATE_CATEGORY" val="diagram"/>
  <p:tag name="KSO_WM_TEMPLATE_INDEX" val="202314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TEXT_TYPE" val="1"/>
  <p:tag name="KSO_WM_UNIT_VALUE" val="12"/>
  <p:tag name="KSO_WM_UNIT_PRESET_TEXT" val="单击此处添加标题内容"/>
  <p:tag name="KSO_WM_DIAGRAM_USE_COLOR_VALUE" val="{&quot;color_scheme&quot;:1,&quot;color_type&quot;:1,&quot;theme_color_indexes&quot;:[5,5,5,5,5,5]}"/>
</p:tagLst>
</file>

<file path=ppt/tags/tag237.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a"/>
  <p:tag name="KSO_WM_UNIT_INDEX" val="1_3_1"/>
  <p:tag name="KSO_WM_UNIT_ID" val="diagram20231440_3*l_h_a*1_3_1"/>
  <p:tag name="KSO_WM_TEMPLATE_CATEGORY" val="diagram"/>
  <p:tag name="KSO_WM_TEMPLATE_INDEX" val="202314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TEXT_TYPE" val="1"/>
  <p:tag name="KSO_WM_UNIT_PRESET_TEXT" val="单击此处添加标题内容"/>
  <p:tag name="KSO_WM_DIAGRAM_USE_COLOR_VALUE" val="{&quot;color_scheme&quot;:1,&quot;color_type&quot;:1,&quot;theme_color_indexes&quot;:[5,5,5,5,5,5]}"/>
</p:tagLst>
</file>

<file path=ppt/tags/tag238.xml><?xml version="1.0" encoding="utf-8"?>
<p:tagLst xmlns:a="http://schemas.openxmlformats.org/drawingml/2006/main" xmlns:r="http://schemas.openxmlformats.org/officeDocument/2006/relationships" xmlns:p="http://schemas.openxmlformats.org/presentationml/2006/main">
  <p:tag name="KSO_WM_UNIT_NOCLEAR" val="0"/>
  <p:tag name="KSO_WM_UNIT_HIGHLIGHT" val="0"/>
  <p:tag name="KSO_WM_UNIT_COMPATIBLE" val="0"/>
  <p:tag name="KSO_WM_UNIT_DIAGRAM_ISNUMVISUAL" val="0"/>
  <p:tag name="KSO_WM_UNIT_DIAGRAM_ISREFERUNIT" val="0"/>
  <p:tag name="KSO_WM_UNIT_TYPE" val="l_h_a"/>
  <p:tag name="KSO_WM_UNIT_INDEX" val="1_2_1"/>
  <p:tag name="KSO_WM_UNIT_ID" val="diagram20231440_3*l_h_a*1_2_1"/>
  <p:tag name="KSO_WM_TEMPLATE_CATEGORY" val="diagram"/>
  <p:tag name="KSO_WM_TEMPLATE_INDEX" val="20231440"/>
  <p:tag name="KSO_WM_UNIT_LAYERLEVEL" val="1_1_1"/>
  <p:tag name="KSO_WM_TAG_VERSION" val="3.0"/>
  <p:tag name="KSO_WM_BEAUTIFY_FLAG" val="#wm#"/>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82.456460573963,&quot;left&quot;:50.768670654296876,&quot;top&quot;:80.07881774902344,&quot;width&quot;:847.162658691406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TEXT_FILL_FORE_SCHEMECOLOR_INDEX" val="1"/>
  <p:tag name="KSO_WM_UNIT_TEXT_FILL_TYPE" val="1"/>
  <p:tag name="KSO_WM_UNIT_TEXT_TYPE" val="1"/>
  <p:tag name="KSO_WM_UNIT_PRESET_TEXT" val="单击此处添加标题内容"/>
  <p:tag name="KSO_WM_DIAGRAM_USE_COLOR_VALUE" val="{&quot;color_scheme&quot;:1,&quot;color_type&quot;:1,&quot;theme_color_indexes&quot;:[5,5,5,5,5,5]}"/>
</p:tagLst>
</file>

<file path=ppt/tags/tag23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4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41.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42.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43.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44.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45.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46.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47.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48.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49.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50.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51.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52.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53.xml><?xml version="1.0" encoding="utf-8"?>
<p:tagLst xmlns:a="http://schemas.openxmlformats.org/drawingml/2006/main" xmlns:r="http://schemas.openxmlformats.org/officeDocument/2006/relationships" xmlns:p="http://schemas.openxmlformats.org/presentationml/2006/main">
  <p:tag name="KSO_WM_DIAGRAM_VIRTUALLY_FRAME" val="{&quot;height&quot;:423.35322834645666,&quot;left&quot;:461.55,&quot;top&quot;:89.16275590551182,&quot;width&quot;:491.1285039370079}"/>
</p:tagLst>
</file>

<file path=ppt/tags/tag254.xml><?xml version="1.0" encoding="utf-8"?>
<p:tagLst xmlns:a="http://schemas.openxmlformats.org/drawingml/2006/main" xmlns:r="http://schemas.openxmlformats.org/officeDocument/2006/relationships" xmlns:p="http://schemas.openxmlformats.org/presentationml/2006/main">
  <p:tag name="KSO_WM_DIAGRAM_VIRTUALLY_FRAME" val="{&quot;height&quot;:423.35322834645666,&quot;left&quot;:461.55,&quot;top&quot;:89.16275590551182,&quot;width&quot;:491.1285039370079}"/>
</p:tagLst>
</file>

<file path=ppt/tags/tag255.xml><?xml version="1.0" encoding="utf-8"?>
<p:tagLst xmlns:a="http://schemas.openxmlformats.org/drawingml/2006/main" xmlns:r="http://schemas.openxmlformats.org/officeDocument/2006/relationships" xmlns:p="http://schemas.openxmlformats.org/presentationml/2006/main">
  <p:tag name="KSO_WM_DIAGRAM_VIRTUALLY_FRAME" val="{&quot;height&quot;:423.35322834645666,&quot;left&quot;:461.55,&quot;top&quot;:89.16275590551182,&quot;width&quot;:491.1285039370079}"/>
</p:tagLst>
</file>

<file path=ppt/tags/tag256.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57.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58.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59.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60.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61.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62.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63.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64.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65.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66.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67.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68.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69.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70.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71.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72.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73.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74.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75.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76.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77.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78.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79.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80.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81.xml><?xml version="1.0" encoding="utf-8"?>
<p:tagLst xmlns:a="http://schemas.openxmlformats.org/drawingml/2006/main" xmlns:r="http://schemas.openxmlformats.org/officeDocument/2006/relationships" xmlns:p="http://schemas.openxmlformats.org/presentationml/2006/main">
  <p:tag name="KSO_WM_DIAGRAM_VIRTUALLY_FRAME" val="{&quot;height&quot;:423.35322834645666,&quot;left&quot;:461.55,&quot;top&quot;:89.16275590551182,&quot;width&quot;:491.1285039370079}"/>
</p:tagLst>
</file>

<file path=ppt/tags/tag282.xml><?xml version="1.0" encoding="utf-8"?>
<p:tagLst xmlns:a="http://schemas.openxmlformats.org/drawingml/2006/main" xmlns:r="http://schemas.openxmlformats.org/officeDocument/2006/relationships" xmlns:p="http://schemas.openxmlformats.org/presentationml/2006/main">
  <p:tag name="KSO_WM_DIAGRAM_VIRTUALLY_FRAME" val="{&quot;height&quot;:434.0330708661419,&quot;left&quot;:461.55,&quot;top&quot;:89.16275590551182,&quot;width&quot;:491.1285039370079}"/>
</p:tagLst>
</file>

<file path=ppt/tags/tag283.xml><?xml version="1.0" encoding="utf-8"?>
<p:tagLst xmlns:a="http://schemas.openxmlformats.org/drawingml/2006/main" xmlns:r="http://schemas.openxmlformats.org/officeDocument/2006/relationships" xmlns:p="http://schemas.openxmlformats.org/presentationml/2006/main">
  <p:tag name="KSO_WM_DIAGRAM_VIRTUALLY_FRAME" val="{&quot;height&quot;:423.35322834645666,&quot;left&quot;:461.55,&quot;top&quot;:89.16275590551182,&quot;width&quot;:491.1285039370079}"/>
</p:tagLst>
</file>

<file path=ppt/tags/tag28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85.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86.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87.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88.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89.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90.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91.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92.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93.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94.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95.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96.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97.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98.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299.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00.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01.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02.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03.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04.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05.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06.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07.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08.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09.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10.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11.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12.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13.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14.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15.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16.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17.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18.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19.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20.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21.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22.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23.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24.xml><?xml version="1.0" encoding="utf-8"?>
<p:tagLst xmlns:a="http://schemas.openxmlformats.org/drawingml/2006/main" xmlns:r="http://schemas.openxmlformats.org/officeDocument/2006/relationships" xmlns:p="http://schemas.openxmlformats.org/presentationml/2006/main">
  <p:tag name="KSO_WM_DIAGRAM_VIRTUALLY_FRAME" val="{&quot;height&quot;:430.0790551181102,&quot;left&quot;:468.8099212598425,&quot;top&quot;:100.12133858267717,&quot;width&quot;:479.34007874015754}"/>
</p:tagLst>
</file>

<file path=ppt/tags/tag3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19977503],&quot;65&quot;:[20205081]}"/>
</p:tagLst>
</file>

<file path=ppt/tags/tag326.xml><?xml version="1.0" encoding="utf-8"?>
<p:tagLst xmlns:a="http://schemas.openxmlformats.org/drawingml/2006/main" xmlns:r="http://schemas.openxmlformats.org/officeDocument/2006/relationships" xmlns:p="http://schemas.openxmlformats.org/presentationml/2006/main">
  <p:tag name="KSO_WM_DIAGRAM_VIRTUALLY_FRAME" val="{&quot;height&quot;:258.828031496063,&quot;left&quot;:48.34307086614173,&quot;top&quot;:103.95244094488189,&quot;width&quot;:341.6835433070866}"/>
</p:tagLst>
</file>

<file path=ppt/tags/tag327.xml><?xml version="1.0" encoding="utf-8"?>
<p:tagLst xmlns:a="http://schemas.openxmlformats.org/drawingml/2006/main" xmlns:r="http://schemas.openxmlformats.org/officeDocument/2006/relationships" xmlns:p="http://schemas.openxmlformats.org/presentationml/2006/main">
  <p:tag name="KSO_WM_DIAGRAM_VIRTUALLY_FRAME" val="{&quot;height&quot;:258.828031496063,&quot;left&quot;:48.34307086614173,&quot;top&quot;:103.95244094488189,&quot;width&quot;:341.6835433070866}"/>
</p:tagLst>
</file>

<file path=ppt/tags/tag328.xml><?xml version="1.0" encoding="utf-8"?>
<p:tagLst xmlns:a="http://schemas.openxmlformats.org/drawingml/2006/main" xmlns:r="http://schemas.openxmlformats.org/officeDocument/2006/relationships" xmlns:p="http://schemas.openxmlformats.org/presentationml/2006/main">
  <p:tag name="KSO_WM_DIAGRAM_VIRTUALLY_FRAME" val="{&quot;height&quot;:258.828031496063,&quot;left&quot;:48.34307086614173,&quot;top&quot;:103.95244094488189,&quot;width&quot;:341.6835433070866}"/>
</p:tagLst>
</file>

<file path=ppt/tags/tag329.xml><?xml version="1.0" encoding="utf-8"?>
<p:tagLst xmlns:a="http://schemas.openxmlformats.org/drawingml/2006/main" xmlns:r="http://schemas.openxmlformats.org/officeDocument/2006/relationships" xmlns:p="http://schemas.openxmlformats.org/presentationml/2006/main">
  <p:tag name="KSO_WM_DIAGRAM_VIRTUALLY_FRAME" val="{&quot;height&quot;:258.828031496063,&quot;left&quot;:48.34307086614173,&quot;top&quot;:103.95244094488189,&quot;width&quot;:341.6835433070866}"/>
</p:tagLst>
</file>

<file path=ppt/tags/tag330.xml><?xml version="1.0" encoding="utf-8"?>
<p:tagLst xmlns:a="http://schemas.openxmlformats.org/drawingml/2006/main" xmlns:r="http://schemas.openxmlformats.org/officeDocument/2006/relationships" xmlns:p="http://schemas.openxmlformats.org/presentationml/2006/main">
  <p:tag name="KSO_WM_DIAGRAM_VIRTUALLY_FRAME" val="{&quot;height&quot;:258.828031496063,&quot;left&quot;:48.34307086614173,&quot;top&quot;:103.95244094488189,&quot;width&quot;:341.6835433070866}"/>
</p:tagLst>
</file>

<file path=ppt/tags/tag331.xml><?xml version="1.0" encoding="utf-8"?>
<p:tagLst xmlns:a="http://schemas.openxmlformats.org/drawingml/2006/main" xmlns:r="http://schemas.openxmlformats.org/officeDocument/2006/relationships" xmlns:p="http://schemas.openxmlformats.org/presentationml/2006/main">
  <p:tag name="KSO_WM_DIAGRAM_VIRTUALLY_FRAME" val="{&quot;height&quot;:258.828031496063,&quot;left&quot;:48.34307086614173,&quot;top&quot;:103.95244094488189,&quot;width&quot;:341.6835433070866}"/>
</p:tagLst>
</file>

<file path=ppt/tags/tag3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19977503],&quot;65&quot;:[20205081]}"/>
</p:tagLst>
</file>

<file path=ppt/tags/tag333.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2417_2*l_h_i*1_1_1"/>
  <p:tag name="KSO_WM_TEMPLATE_CATEGORY" val="diagram"/>
  <p:tag name="KSO_WM_TEMPLATE_INDEX" val="20232417"/>
  <p:tag name="KSO_WM_UNIT_LAYERLEVEL" val="1_1_1"/>
  <p:tag name="KSO_WM_TAG_VERSION" val="3.0"/>
  <p:tag name="KSO_WM_DIAGRAM_MAX_ITEMCNT" val="6"/>
  <p:tag name="KSO_WM_DIAGRAM_MIN_ITEMCNT" val="2"/>
  <p:tag name="KSO_WM_DIAGRAM_VIRTUALLY_FRAME" val="{&quot;height&quot;:388.3625183105469,&quot;left&quot;:52.55,&quot;top&quot;:117.81874084472656,&quot;width&quot;:855.05}"/>
  <p:tag name="KSO_WM_DIAGRAM_COLOR_MATCH_VALUE" val="{&quot;shape&quot;:{&quot;fill&quot;:{&quot;solid&quot;:{&quot;brightness&quot;:0.699999988079071,&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7"/>
  <p:tag name="KSO_WM_DIAGRAM_USE_COLOR_VALUE" val="{&quot;color_scheme&quot;:1,&quot;color_type&quot;:1,&quot;theme_color_indexes&quot;:[5,5,5,5,5,5]}"/>
</p:tagLst>
</file>

<file path=ppt/tags/tag33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19977503],&quot;65&quot;:[20205081]}"/>
</p:tagLst>
</file>

<file path=ppt/tags/tag335.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2417_2*l_h_i*1_1_1"/>
  <p:tag name="KSO_WM_TEMPLATE_CATEGORY" val="diagram"/>
  <p:tag name="KSO_WM_TEMPLATE_INDEX" val="20232417"/>
  <p:tag name="KSO_WM_UNIT_LAYERLEVEL" val="1_1_1"/>
  <p:tag name="KSO_WM_TAG_VERSION" val="3.0"/>
  <p:tag name="KSO_WM_DIAGRAM_MAX_ITEMCNT" val="6"/>
  <p:tag name="KSO_WM_DIAGRAM_MIN_ITEMCNT" val="2"/>
  <p:tag name="KSO_WM_DIAGRAM_VIRTUALLY_FRAME" val="{&quot;height&quot;:388.3625183105469,&quot;left&quot;:52.55,&quot;top&quot;:117.81874084472656,&quot;width&quot;:855.05}"/>
  <p:tag name="KSO_WM_DIAGRAM_COLOR_MATCH_VALUE" val="{&quot;shape&quot;:{&quot;fill&quot;:{&quot;solid&quot;:{&quot;brightness&quot;:0.699999988079071,&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7"/>
  <p:tag name="KSO_WM_DIAGRAM_USE_COLOR_VALUE" val="{&quot;color_scheme&quot;:1,&quot;color_type&quot;:1,&quot;theme_color_indexes&quot;:[5,5,5,5,5,5]}"/>
</p:tagLst>
</file>

<file path=ppt/tags/tag33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19977503],&quot;65&quot;:[20205081]}"/>
</p:tagLst>
</file>

<file path=ppt/tags/tag33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38.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2417_2*l_h_i*1_1_1"/>
  <p:tag name="KSO_WM_TEMPLATE_CATEGORY" val="diagram"/>
  <p:tag name="KSO_WM_TEMPLATE_INDEX" val="20232417"/>
  <p:tag name="KSO_WM_UNIT_LAYERLEVEL" val="1_1_1"/>
  <p:tag name="KSO_WM_TAG_VERSION" val="3.0"/>
  <p:tag name="KSO_WM_DIAGRAM_MAX_ITEMCNT" val="6"/>
  <p:tag name="KSO_WM_DIAGRAM_MIN_ITEMCNT" val="2"/>
  <p:tag name="KSO_WM_DIAGRAM_VIRTUALLY_FRAME" val="{&quot;height&quot;:388.3625183105469,&quot;left&quot;:52.55,&quot;top&quot;:117.81874084472656,&quot;width&quot;:855.05}"/>
  <p:tag name="KSO_WM_DIAGRAM_COLOR_MATCH_VALUE" val="{&quot;shape&quot;:{&quot;fill&quot;:{&quot;solid&quot;:{&quot;brightness&quot;:0.699999988079071,&quot;colorType&quot;:1,&quot;foreColorIndex&quot;:5,&quot;transparency&quot;:0.80000001192092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7"/>
  <p:tag name="KSO_WM_DIAGRAM_USE_COLOR_VALUE" val="{&quot;color_scheme&quot;:1,&quot;color_type&quot;:1,&quot;theme_color_indexes&quot;:[5,5,5,5,5,5]}"/>
</p:tagLst>
</file>

<file path=ppt/tags/tag33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19977503],&quot;65&quot;:[20205081]}"/>
</p:tagLst>
</file>

<file path=ppt/tags/tag34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19977503],&quot;65&quot;:[20205081]}"/>
</p:tagLst>
</file>

<file path=ppt/tags/tag34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4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43.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44.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45.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46.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47.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48.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49.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50.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51.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52.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53.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54.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55.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56.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57.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58.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59.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60.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61.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62.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63.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64.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65.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66.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67.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68.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69.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70.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71.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72.xml><?xml version="1.0" encoding="utf-8"?>
<p:tagLst xmlns:a="http://schemas.openxmlformats.org/drawingml/2006/main" xmlns:r="http://schemas.openxmlformats.org/officeDocument/2006/relationships" xmlns:p="http://schemas.openxmlformats.org/presentationml/2006/main">
  <p:tag name="KSO_WM_DIAGRAM_VIRTUALLY_FRAME" val="{&quot;height&quot;:428.2730708661417,&quot;left&quot;:355.0794488188976,&quot;top&quot;:98.49133858267717,&quot;width&quot;:572.5205511811024}"/>
</p:tagLst>
</file>

<file path=ppt/tags/tag37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65&quot;:[20205081],&quot;70&quot;:[3312760]}"/>
</p:tagLst>
</file>

<file path=ppt/tags/tag374.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1302*621"/>
  <p:tag name="KSO_WM_UNIT_HIGHLIGHT" val="0"/>
  <p:tag name="KSO_WM_UNIT_COMPATIBLE" val="0"/>
  <p:tag name="KSO_WM_UNIT_DIAGRAM_ISNUMVISUAL" val="0"/>
  <p:tag name="KSO_WM_UNIT_DIAGRAM_ISREFERUNIT" val="0"/>
  <p:tag name="KSO_WM_DIAGRAM_GROUP_CODE" val="l1-1"/>
  <p:tag name="KSO_WM_UNIT_TYPE" val="l_h_d"/>
  <p:tag name="KSO_WM_UNIT_INDEX" val="1_4_1"/>
  <p:tag name="KSO_WM_UNIT_ID" val="diagram20230969_3*l_h_d*1_4_1"/>
  <p:tag name="KSO_WM_TEMPLATE_CATEGORY" val="diagram"/>
  <p:tag name="KSO_WM_TEMPLATE_INDEX" val="20230969"/>
  <p:tag name="KSO_WM_UNIT_LAYERLEVEL" val="1_1_1"/>
  <p:tag name="KSO_WM_TAG_VERSION" val="3.0"/>
  <p:tag name="KSO_WM_BEAUTIFY_FLAG" val="#wm#"/>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type&quot;:0},&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DIAGRAM_USE_COLOR_VALUE" val="{&quot;color_scheme&quot;:1,&quot;color_type&quot;:1,&quot;theme_color_indexes&quot;:[5,5,5,5,5,5]}"/>
</p:tagLst>
</file>

<file path=ppt/tags/tag375.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1302*616"/>
  <p:tag name="KSO_WM_UNIT_HIGHLIGHT" val="0"/>
  <p:tag name="KSO_WM_UNIT_COMPATIBLE" val="0"/>
  <p:tag name="KSO_WM_UNIT_DIAGRAM_ISNUMVISUAL" val="0"/>
  <p:tag name="KSO_WM_UNIT_DIAGRAM_ISREFERUNIT" val="0"/>
  <p:tag name="KSO_WM_DIAGRAM_GROUP_CODE" val="l1-1"/>
  <p:tag name="KSO_WM_UNIT_TYPE" val="l_h_d"/>
  <p:tag name="KSO_WM_UNIT_INDEX" val="1_1_1"/>
  <p:tag name="KSO_WM_UNIT_ID" val="diagram20230969_3*l_h_d*1_1_1"/>
  <p:tag name="KSO_WM_TEMPLATE_CATEGORY" val="diagram"/>
  <p:tag name="KSO_WM_TEMPLATE_INDEX" val="20230969"/>
  <p:tag name="KSO_WM_UNIT_LAYERLEVEL" val="1_1_1"/>
  <p:tag name="KSO_WM_TAG_VERSION" val="3.0"/>
  <p:tag name="KSO_WM_BEAUTIFY_FLAG" val="#wm#"/>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type&quot;:0},&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DIAGRAM_USE_COLOR_VALUE" val="{&quot;color_scheme&quot;:1,&quot;color_type&quot;:1,&quot;theme_color_indexes&quot;:[5,5,5,5,5,5]}"/>
</p:tagLst>
</file>

<file path=ppt/tags/tag376.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1146*600"/>
  <p:tag name="KSO_WM_UNIT_HIGHLIGHT" val="0"/>
  <p:tag name="KSO_WM_UNIT_COMPATIBLE" val="0"/>
  <p:tag name="KSO_WM_UNIT_DIAGRAM_ISNUMVISUAL" val="0"/>
  <p:tag name="KSO_WM_UNIT_DIAGRAM_ISREFERUNIT" val="0"/>
  <p:tag name="KSO_WM_DIAGRAM_GROUP_CODE" val="l1-1"/>
  <p:tag name="KSO_WM_UNIT_TYPE" val="l_h_d"/>
  <p:tag name="KSO_WM_UNIT_INDEX" val="1_2_1"/>
  <p:tag name="KSO_WM_UNIT_ID" val="diagram20230969_3*l_h_d*1_2_1"/>
  <p:tag name="KSO_WM_TEMPLATE_CATEGORY" val="diagram"/>
  <p:tag name="KSO_WM_TEMPLATE_INDEX" val="20230969"/>
  <p:tag name="KSO_WM_UNIT_LAYERLEVEL" val="1_1_1"/>
  <p:tag name="KSO_WM_TAG_VERSION" val="3.0"/>
  <p:tag name="KSO_WM_BEAUTIFY_FLAG" val="#wm#"/>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type&quot;:0},&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DIAGRAM_USE_COLOR_VALUE" val="{&quot;color_scheme&quot;:1,&quot;color_type&quot;:1,&quot;theme_color_indexes&quot;:[5,5,5,5,5,5]}"/>
</p:tagLst>
</file>

<file path=ppt/tags/tag377.xml><?xml version="1.0" encoding="utf-8"?>
<p:tagLst xmlns:a="http://schemas.openxmlformats.org/drawingml/2006/main" xmlns:r="http://schemas.openxmlformats.org/officeDocument/2006/relationships" xmlns:p="http://schemas.openxmlformats.org/presentationml/2006/main">
  <p:tag name="KSO_WM_DIAGRAM_VERSION" val="3"/>
  <p:tag name="KSO_WM_DIAGRAM_COLOR_TRICK" val="1"/>
  <p:tag name="KSO_WM_DIAGRAM_COLOR_TEXT_CAN_REMOVE" val="n"/>
  <p:tag name="KSO_WM_UNIT_VALUE" val="1144*599"/>
  <p:tag name="KSO_WM_UNIT_HIGHLIGHT" val="0"/>
  <p:tag name="KSO_WM_UNIT_COMPATIBLE" val="0"/>
  <p:tag name="KSO_WM_UNIT_DIAGRAM_ISNUMVISUAL" val="0"/>
  <p:tag name="KSO_WM_UNIT_DIAGRAM_ISREFERUNIT" val="0"/>
  <p:tag name="KSO_WM_DIAGRAM_GROUP_CODE" val="l1-1"/>
  <p:tag name="KSO_WM_UNIT_TYPE" val="l_h_d"/>
  <p:tag name="KSO_WM_UNIT_INDEX" val="1_3_1"/>
  <p:tag name="KSO_WM_UNIT_ID" val="diagram20230969_3*l_h_d*1_3_1"/>
  <p:tag name="KSO_WM_TEMPLATE_CATEGORY" val="diagram"/>
  <p:tag name="KSO_WM_TEMPLATE_INDEX" val="20230969"/>
  <p:tag name="KSO_WM_UNIT_LAYERLEVEL" val="1_1_1"/>
  <p:tag name="KSO_WM_TAG_VERSION" val="3.0"/>
  <p:tag name="KSO_WM_BEAUTIFY_FLAG" val="#wm#"/>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type&quot;:0},&quot;glow&quot;:{&quot;colorType&quot;:0},&quot;line&quot;:{&quot;solidLine&quot;:{&quot;brightness&quot;:0,&quot;colorType&quot;:1,&quot;foreColorIndex&quot;:5,&quot;transparency&quot;:0.5},&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5"/>
  <p:tag name="KSO_WM_DIAGRAM_USE_COLOR_VALUE" val="{&quot;color_scheme&quot;:1,&quot;color_type&quot;:1,&quot;theme_color_indexes&quot;:[5,5,5,5,5,5]}"/>
</p:tagLst>
</file>

<file path=ppt/tags/tag378.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0969_3*l_i*1_1"/>
  <p:tag name="KSO_WM_TEMPLATE_CATEGORY" val="diagram"/>
  <p:tag name="KSO_WM_TEMPLATE_INDEX" val="20230969"/>
  <p:tag name="KSO_WM_UNIT_LAYERLEVEL" val="1_1"/>
  <p:tag name="KSO_WM_TAG_VERSION" val="3.0"/>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5,5,5,5,5]}"/>
</p:tagLst>
</file>

<file path=ppt/tags/tag379.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2"/>
  <p:tag name="KSO_WM_UNIT_ID" val="diagram20230969_3*l_i*1_2"/>
  <p:tag name="KSO_WM_TEMPLATE_CATEGORY" val="diagram"/>
  <p:tag name="KSO_WM_TEMPLATE_INDEX" val="20230969"/>
  <p:tag name="KSO_WM_UNIT_LAYERLEVEL" val="1_1"/>
  <p:tag name="KSO_WM_TAG_VERSION" val="3.0"/>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5,5,5,5,5]}"/>
</p:tagLst>
</file>

<file path=ppt/tags/tag380.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3"/>
  <p:tag name="KSO_WM_UNIT_ID" val="diagram20230969_3*l_i*1_3"/>
  <p:tag name="KSO_WM_TEMPLATE_CATEGORY" val="diagram"/>
  <p:tag name="KSO_WM_TEMPLATE_INDEX" val="20230969"/>
  <p:tag name="KSO_WM_UNIT_LAYERLEVEL" val="1_1"/>
  <p:tag name="KSO_WM_TAG_VERSION" val="3.0"/>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5,5,5,5,5]}"/>
</p:tagLst>
</file>

<file path=ppt/tags/tag381.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i"/>
  <p:tag name="KSO_WM_UNIT_INDEX" val="1_4"/>
  <p:tag name="KSO_WM_UNIT_ID" val="diagram20230969_3*l_i*1_4"/>
  <p:tag name="KSO_WM_TEMPLATE_CATEGORY" val="diagram"/>
  <p:tag name="KSO_WM_TEMPLATE_INDEX" val="20230969"/>
  <p:tag name="KSO_WM_UNIT_LAYERLEVEL" val="1_1"/>
  <p:tag name="KSO_WM_TAG_VERSION" val="3.0"/>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DIAGRAM_USE_COLOR_VALUE" val="{&quot;color_scheme&quot;:1,&quot;color_type&quot;:1,&quot;theme_color_indexes&quot;:[5,5,5,5,5,5]}"/>
</p:tagLst>
</file>

<file path=ppt/tags/tag382.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0969_3*l_h_i*1_1_2"/>
  <p:tag name="KSO_WM_TEMPLATE_CATEGORY" val="diagram"/>
  <p:tag name="KSO_WM_TEMPLATE_INDEX" val="20230969"/>
  <p:tag name="KSO_WM_UNIT_LAYERLEVEL" val="1_1_1"/>
  <p:tag name="KSO_WM_TAG_VERSION" val="3.0"/>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gradient&quot;:[{&quot;brightness&quot;:0,&quot;colorType&quot;:1,&quot;foreColorIndex&quot;:5,&quot;pos&quot;:0.4000000059604645,&quot;transparency&quot;:0.699999988079071},{&quot;brightness&quot;:0,&quot;colorType&quot;:1,&quot;foreColorIndex&quot;:5,&quot;pos&quot;:0,&quot;transparency&quot;:1},{&quot;brightness&quot;:0,&quot;colorType&quot;:1,&quot;foreColorIndex&quot;:5,&quot;pos&quot;:0.730000019073486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383.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0969_3*l_h_i*1_2_2"/>
  <p:tag name="KSO_WM_TEMPLATE_CATEGORY" val="diagram"/>
  <p:tag name="KSO_WM_TEMPLATE_INDEX" val="20230969"/>
  <p:tag name="KSO_WM_UNIT_LAYERLEVEL" val="1_1_1"/>
  <p:tag name="KSO_WM_TAG_VERSION" val="3.0"/>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gradient&quot;:[{&quot;brightness&quot;:0,&quot;colorType&quot;:1,&quot;foreColorIndex&quot;:5,&quot;pos&quot;:0.4000000059604645,&quot;transparency&quot;:0.699999988079071},{&quot;brightness&quot;:0,&quot;colorType&quot;:1,&quot;foreColorIndex&quot;:5,&quot;pos&quot;:0,&quot;transparency&quot;:1},{&quot;brightness&quot;:0,&quot;colorType&quot;:1,&quot;foreColorIndex&quot;:5,&quot;pos&quot;:0.730000019073486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384.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0969_3*l_h_i*1_3_2"/>
  <p:tag name="KSO_WM_TEMPLATE_CATEGORY" val="diagram"/>
  <p:tag name="KSO_WM_TEMPLATE_INDEX" val="20230969"/>
  <p:tag name="KSO_WM_UNIT_LAYERLEVEL" val="1_1_1"/>
  <p:tag name="KSO_WM_TAG_VERSION" val="3.0"/>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gradient&quot;:[{&quot;brightness&quot;:0,&quot;colorType&quot;:1,&quot;foreColorIndex&quot;:5,&quot;pos&quot;:0.4000000059604645,&quot;transparency&quot;:0.699999988079071},{&quot;brightness&quot;:0,&quot;colorType&quot;:1,&quot;foreColorIndex&quot;:5,&quot;pos&quot;:0,&quot;transparency&quot;:1},{&quot;brightness&quot;:0,&quot;colorType&quot;:1,&quot;foreColorIndex&quot;:5,&quot;pos&quot;:0.730000019073486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385.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0969_3*l_h_i*1_4_2"/>
  <p:tag name="KSO_WM_TEMPLATE_CATEGORY" val="diagram"/>
  <p:tag name="KSO_WM_TEMPLATE_INDEX" val="20230969"/>
  <p:tag name="KSO_WM_UNIT_LAYERLEVEL" val="1_1_1"/>
  <p:tag name="KSO_WM_TAG_VERSION" val="3.0"/>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gradient&quot;:[{&quot;brightness&quot;:0,&quot;colorType&quot;:1,&quot;foreColorIndex&quot;:5,&quot;pos&quot;:0.4000000059604645,&quot;transparency&quot;:0.699999988079071},{&quot;brightness&quot;:0,&quot;colorType&quot;:1,&quot;foreColorIndex&quot;:5,&quot;pos&quot;:0,&quot;transparency&quot;:1},{&quot;brightness&quot;:0,&quot;colorType&quot;:1,&quot;foreColorIndex&quot;:5,&quot;pos&quot;:0.7300000190734863,&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5,5,5,5,5]}"/>
</p:tagLst>
</file>

<file path=ppt/tags/tag386.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1_1"/>
  <p:tag name="KSO_WM_UNIT_ID" val="diagram20230969_3*l_h_a*1_1_1"/>
  <p:tag name="KSO_WM_TEMPLATE_CATEGORY" val="diagram"/>
  <p:tag name="KSO_WM_TEMPLATE_INDEX" val="2023096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姓名"/>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387.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0969_3*l_h_i*1_1_1"/>
  <p:tag name="KSO_WM_TEMPLATE_CATEGORY" val="diagram"/>
  <p:tag name="KSO_WM_TEMPLATE_INDEX" val="20230969"/>
  <p:tag name="KSO_WM_UNIT_LAYERLEVEL" val="1_1_1"/>
  <p:tag name="KSO_WM_TAG_VERSION" val="3.0"/>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type&quot;:0},&quot;glow&quot;:{&quot;colorType&quot;:0},&quot;line&quot;:{&quot;solidLine&quot;:{&quot;brightness&quot;:0,&quot;colorType&quot;:1,&quot;foreColorIndex&quot;:2,&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2"/>
  <p:tag name="KSO_WM_DIAGRAM_USE_COLOR_VALUE" val="{&quot;color_scheme&quot;:1,&quot;color_type&quot;:1,&quot;theme_color_indexes&quot;:[5,5,5,5,5,5]}"/>
</p:tagLst>
</file>

<file path=ppt/tags/tag388.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2_1"/>
  <p:tag name="KSO_WM_UNIT_ID" val="diagram20230969_3*l_h_a*1_2_1"/>
  <p:tag name="KSO_WM_TEMPLATE_CATEGORY" val="diagram"/>
  <p:tag name="KSO_WM_TEMPLATE_INDEX" val="2023096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姓名"/>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389.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0969_3*l_h_i*1_2_1"/>
  <p:tag name="KSO_WM_TEMPLATE_CATEGORY" val="diagram"/>
  <p:tag name="KSO_WM_TEMPLATE_INDEX" val="20230969"/>
  <p:tag name="KSO_WM_UNIT_LAYERLEVEL" val="1_1_1"/>
  <p:tag name="KSO_WM_TAG_VERSION" val="3.0"/>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type&quot;:0},&quot;glow&quot;:{&quot;colorType&quot;:0},&quot;line&quot;:{&quot;solidLine&quot;:{&quot;brightness&quot;:0,&quot;colorType&quot;:1,&quot;foreColorIndex&quot;:2,&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2"/>
  <p:tag name="KSO_WM_DIAGRAM_USE_COLOR_VALUE" val="{&quot;color_scheme&quot;:1,&quot;color_type&quot;:1,&quot;theme_color_indexes&quot;:[5,5,5,5,5,5]}"/>
</p:tagLst>
</file>

<file path=ppt/tags/tag390.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3_1"/>
  <p:tag name="KSO_WM_UNIT_ID" val="diagram20230969_3*l_h_a*1_3_1"/>
  <p:tag name="KSO_WM_TEMPLATE_CATEGORY" val="diagram"/>
  <p:tag name="KSO_WM_TEMPLATE_INDEX" val="2023096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姓名"/>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391.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0969_3*l_h_i*1_3_1"/>
  <p:tag name="KSO_WM_TEMPLATE_CATEGORY" val="diagram"/>
  <p:tag name="KSO_WM_TEMPLATE_INDEX" val="20230969"/>
  <p:tag name="KSO_WM_UNIT_LAYERLEVEL" val="1_1_1"/>
  <p:tag name="KSO_WM_TAG_VERSION" val="3.0"/>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type&quot;:0},&quot;glow&quot;:{&quot;colorType&quot;:0},&quot;line&quot;:{&quot;solidLine&quot;:{&quot;brightness&quot;:0,&quot;colorType&quot;:1,&quot;foreColorIndex&quot;:2,&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2"/>
  <p:tag name="KSO_WM_DIAGRAM_USE_COLOR_VALUE" val="{&quot;color_scheme&quot;:1,&quot;color_type&quot;:1,&quot;theme_color_indexes&quot;:[5,5,5,5,5,5]}"/>
</p:tagLst>
</file>

<file path=ppt/tags/tag392.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l_h_a"/>
  <p:tag name="KSO_WM_UNIT_INDEX" val="1_4_1"/>
  <p:tag name="KSO_WM_UNIT_ID" val="diagram20230969_3*l_h_a*1_4_1"/>
  <p:tag name="KSO_WM_TEMPLATE_CATEGORY" val="diagram"/>
  <p:tag name="KSO_WM_TEMPLATE_INDEX" val="20230969"/>
  <p:tag name="KSO_WM_UNIT_LAYERLEVEL" val="1_1_1"/>
  <p:tag name="KSO_WM_TAG_VERSION" val="3.0"/>
  <p:tag name="KSO_WM_BEAUTIFY_FLAG" val="#wm#"/>
  <p:tag name="KSO_WM_DIAGRAM_VERSION" val="3"/>
  <p:tag name="KSO_WM_DIAGRAM_COLOR_TRICK" val="1"/>
  <p:tag name="KSO_WM_DIAGRAM_COLOR_TEXT_CAN_REMOVE" val="n"/>
  <p:tag name="KSO_WM_DIAGRAM_GROUP_CODE" val="l1-1"/>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姓名"/>
  <p:tag name="KSO_WM_UNIT_TEXT_FILL_FORE_SCHEMECOLOR_INDEX" val="1"/>
  <p:tag name="KSO_WM_UNIT_TEXT_FILL_TYPE" val="1"/>
  <p:tag name="KSO_WM_UNIT_TEXT_TYPE" val="1"/>
  <p:tag name="KSO_WM_DIAGRAM_USE_COLOR_VALUE" val="{&quot;color_scheme&quot;:1,&quot;color_type&quot;:1,&quot;theme_color_indexes&quot;:[5,5,5,5,5,5]}"/>
</p:tagLst>
</file>

<file path=ppt/tags/tag393.xml><?xml version="1.0" encoding="utf-8"?>
<p:tagLst xmlns:a="http://schemas.openxmlformats.org/drawingml/2006/main" xmlns:r="http://schemas.openxmlformats.org/officeDocument/2006/relationships" xmlns:p="http://schemas.openxmlformats.org/presentationml/2006/main">
  <p:tag name="KSO_WM_BEAUTIFY_FLAG" val="#wm#"/>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0969_3*l_h_i*1_4_1"/>
  <p:tag name="KSO_WM_TEMPLATE_CATEGORY" val="diagram"/>
  <p:tag name="KSO_WM_TEMPLATE_INDEX" val="20230969"/>
  <p:tag name="KSO_WM_UNIT_LAYERLEVEL" val="1_1_1"/>
  <p:tag name="KSO_WM_TAG_VERSION" val="3.0"/>
  <p:tag name="KSO_WM_DIAGRAM_MAX_ITEMCNT" val="5"/>
  <p:tag name="KSO_WM_DIAGRAM_MIN_ITEMCNT" val="2"/>
  <p:tag name="KSO_WM_DIAGRAM_VIRTUALLY_FRAME" val="{&quot;height&quot;:380.6000061035156,&quot;left&quot;:106.62501220703125,&quot;top&quot;:110.44999694824219,&quot;width&quot;:733.8500271630476}"/>
  <p:tag name="KSO_WM_DIAGRAM_COLOR_MATCH_VALUE" val="{&quot;shape&quot;:{&quot;fill&quot;:{&quot;type&quot;:0},&quot;glow&quot;:{&quot;colorType&quot;:0},&quot;line&quot;:{&quot;solidLine&quot;:{&quot;brightness&quot;:0,&quot;colorType&quot;:1,&quot;foreColorIndex&quot;:2,&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LINE_FORE_SCHEMECOLOR_INDEX" val="2"/>
  <p:tag name="KSO_WM_DIAGRAM_USE_COLOR_VALUE" val="{&quot;color_scheme&quot;:1,&quot;color_type&quot;:1,&quot;theme_color_indexes&quot;:[5,5,5,5,5,5]}"/>
</p:tagLst>
</file>

<file path=ppt/tags/tag39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65&quot;:[20205081],&quot;70&quot;:[3312760]}"/>
</p:tagLst>
</file>

<file path=ppt/tags/tag395.xml><?xml version="1.0" encoding="utf-8"?>
<p:tagLst xmlns:a="http://schemas.openxmlformats.org/drawingml/2006/main" xmlns:r="http://schemas.openxmlformats.org/officeDocument/2006/relationships" xmlns:p="http://schemas.openxmlformats.org/presentationml/2006/main">
  <p:tag name="TAG_CONTENT_DIAGRAM_INDEX" val="a3f11d1c145c42708ef7fe4204dd0420"/>
  <p:tag name="TAG_CONTENT_GROUPINDEX" val="1"/>
  <p:tag name="TAG_CONTENT_SUBINDEX" val="1"/>
  <p:tag name="YOO_CHATSHAPE_TYPE" val="YOO_CHATSHAPE_NUM"/>
</p:tagLst>
</file>

<file path=ppt/tags/tag396.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GROUPINDEX" val="1"/>
  <p:tag name="TAG_CONTENT_SUBINDEX" val="1"/>
  <p:tag name="YOO_CHATSHAPE_TYPE" val="YOO_CHATSHAPE_NUM"/>
</p:tagLst>
</file>

<file path=ppt/tags/tag397.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GROUPINDEX" val="1"/>
  <p:tag name="TAG_CONTENT_SUBINDEX" val="1"/>
  <p:tag name="YOO_CHATSHAPE_LINK" val="sp:子标题1"/>
  <p:tag name="YOO_CHATSHAPE_TYPE" val="YOO_CHATSHAPE_CHILDDECORATE"/>
</p:tagLst>
</file>

<file path=ppt/tags/tag398.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GROUPINDEX" val="1"/>
  <p:tag name="TAG_CONTENT_SUBINDEX" val="1"/>
  <p:tag name="YOO_CHATSHAPE_TYPE" val="YOO_CHATSHAPE_CHILDCONTENT"/>
</p:tagLst>
</file>

<file path=ppt/tags/tag399.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GROUPINDEX" val="1"/>
  <p:tag name="TAG_CONTENT_SUBINDEX" val="1"/>
  <p:tag name="YOO_CHATSHAPE_TYPE" val="YOO_CHATSHAPE_CHILDTITLE"/>
</p:tagLst>
</file>

<file path=ppt/tags/tag400.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GROUPINDEX" val="2"/>
  <p:tag name="TAG_CONTENT_SUBINDEX" val="2"/>
  <p:tag name="YOO_CHATSHAPE_TYPE" val="YOO_CHATSHAPE_NUM"/>
</p:tagLst>
</file>

<file path=ppt/tags/tag401.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GROUPINDEX" val="2"/>
  <p:tag name="TAG_CONTENT_SUBINDEX" val="2"/>
  <p:tag name="YOO_CHATSHAPE_LINK" val="sp:子标题2"/>
  <p:tag name="YOO_CHATSHAPE_TYPE" val="YOO_CHATSHAPE_CHILDDECORATE"/>
</p:tagLst>
</file>

<file path=ppt/tags/tag402.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GROUPINDEX" val="2"/>
  <p:tag name="TAG_CONTENT_SUBINDEX" val="2"/>
  <p:tag name="YOO_CHATSHAPE_TYPE" val="YOO_CHATSHAPE_CHILDCONTENT"/>
</p:tagLst>
</file>

<file path=ppt/tags/tag403.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GROUPINDEX" val="2"/>
  <p:tag name="TAG_CONTENT_SUBINDEX" val="2"/>
  <p:tag name="YOO_CHATSHAPE_TYPE" val="YOO_CHATSHAPE_CHILDTITLE"/>
</p:tagLst>
</file>

<file path=ppt/tags/tag404.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GROUPINDEX" val="3"/>
  <p:tag name="TAG_CONTENT_SUBINDEX" val="3"/>
  <p:tag name="YOO_CHATSHAPE_TYPE" val="YOO_CHATSHAPE_NUM"/>
</p:tagLst>
</file>

<file path=ppt/tags/tag405.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GROUPINDEX" val="3"/>
  <p:tag name="TAG_CONTENT_SUBINDEX" val="3"/>
  <p:tag name="YOO_CHATSHAPE_LINK" val="sp:子标题3"/>
  <p:tag name="YOO_CHATSHAPE_TYPE" val="YOO_CHATSHAPE_CHILDDECORATE"/>
</p:tagLst>
</file>

<file path=ppt/tags/tag406.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GROUPINDEX" val="3"/>
  <p:tag name="TAG_CONTENT_SUBINDEX" val="3"/>
  <p:tag name="YOO_CHATSHAPE_TYPE" val="YOO_CHATSHAPE_CHILDCONTENT"/>
</p:tagLst>
</file>

<file path=ppt/tags/tag407.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GROUPINDEX" val="3"/>
  <p:tag name="TAG_CONTENT_SUBINDEX" val="3"/>
  <p:tag name="YOO_CHATSHAPE_TYPE" val="YOO_CHATSHAPE_CHILDTITLE"/>
</p:tagLst>
</file>

<file path=ppt/tags/tag408.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SUBINDEX" val="1"/>
  <p:tag name="YOO_CHATSHAPE_LINK" val="sp:子标题1"/>
  <p:tag name="YOO_CHATSHAPE_TYPE" val="YOO_CHATSHAPE_DECORATION"/>
</p:tagLst>
</file>

<file path=ppt/tags/tag409.xml><?xml version="1.0" encoding="utf-8"?>
<p:tagLst xmlns:a="http://schemas.openxmlformats.org/drawingml/2006/main" xmlns:r="http://schemas.openxmlformats.org/officeDocument/2006/relationships" xmlns:p="http://schemas.openxmlformats.org/presentationml/2006/main">
  <p:tag name="TAG_CONTENT_DIAGRAM_INDEX" val="9c61d9603cdf41a0a9741dc4dec3ada6"/>
  <p:tag name="TAG_CONTENT_SUBINDEX" val="2"/>
  <p:tag name="YOO_CHATSHAPE_LINK" val="sp:子标题2"/>
  <p:tag name="YOO_CHATSHAPE_TYPE" val="YOO_CHATSHAPE_DECORATION"/>
</p:tagLst>
</file>

<file path=ppt/tags/tag41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411.xml><?xml version="1.0" encoding="utf-8"?>
<p:tagLst xmlns:a="http://schemas.openxmlformats.org/drawingml/2006/main" xmlns:r="http://schemas.openxmlformats.org/officeDocument/2006/relationships" xmlns:p="http://schemas.openxmlformats.org/presentationml/2006/main">
  <p:tag name="KSO_WM_UNIT_ISCONTENTSTITLE" val="0"/>
  <p:tag name="KSO_WM_UNIT_ISNUMDGMTITLE" val="0"/>
  <p:tag name="KSO_WM_UNIT_NOCLEAR" val="0"/>
  <p:tag name="KSO_WM_UNIT_SHOW_EDIT_AREA_INDICATION" val="1"/>
  <p:tag name="KSO_WM_UNIT_VALUE" val="28"/>
  <p:tag name="KSO_WM_UNIT_HIGHLIGHT" val="0"/>
  <p:tag name="KSO_WM_UNIT_COMPATIBLE" val="0"/>
  <p:tag name="KSO_WM_UNIT_DIAGRAM_ISNUMVISUAL" val="0"/>
  <p:tag name="KSO_WM_UNIT_DIAGRAM_ISREFERUNIT" val="0"/>
  <p:tag name="KSO_WM_UNIT_TYPE" val="a"/>
  <p:tag name="KSO_WM_UNIT_INDEX" val="1"/>
  <p:tag name="KSO_WM_UNIT_ID" val="custom20205081_1*a*1"/>
  <p:tag name="KSO_WM_TEMPLATE_CATEGORY" val="custom"/>
  <p:tag name="KSO_WM_TEMPLATE_INDEX" val="20205081"/>
  <p:tag name="KSO_WM_UNIT_LAYERLEVEL" val="1"/>
  <p:tag name="KSO_WM_TAG_VERSION" val="1.0"/>
  <p:tag name="KSO_WM_BEAUTIFY_FLAG" val="#wm#"/>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themeOverride>
</file>

<file path=ppt/theme/themeOverride2.xml><?xml version="1.0" encoding="utf-8"?>
<a:themeOverride xmlns:a="http://schemas.openxmlformats.org/drawingml/2006/main">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themeOverride>
</file>

<file path=docProps/app.xml><?xml version="1.0" encoding="utf-8"?>
<Properties xmlns="http://schemas.openxmlformats.org/officeDocument/2006/extended-properties" xmlns:vt="http://schemas.openxmlformats.org/officeDocument/2006/docPropsVTypes">
  <TotalTime>115</TotalTime>
  <Words>2449</Words>
  <Application>Microsoft Office PowerPoint</Application>
  <PresentationFormat>宽屏</PresentationFormat>
  <Paragraphs>588</Paragraphs>
  <Slides>44</Slides>
  <Notes>1</Notes>
  <HiddenSlides>0</HiddenSlides>
  <MMClips>5</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44</vt:i4>
      </vt:variant>
    </vt:vector>
  </HeadingPairs>
  <TitlesOfParts>
    <vt:vector size="60" baseType="lpstr">
      <vt:lpstr>Aa巴洛克</vt:lpstr>
      <vt:lpstr>MiSans Medium</vt:lpstr>
      <vt:lpstr>等线</vt:lpstr>
      <vt:lpstr>汉仪大宋简</vt:lpstr>
      <vt:lpstr>汉仪元隆黑-105简</vt:lpstr>
      <vt:lpstr>楷体</vt:lpstr>
      <vt:lpstr>思源黑体 CN Bold</vt:lpstr>
      <vt:lpstr>思源黑体 CN Regular</vt:lpstr>
      <vt:lpstr>宋体</vt:lpstr>
      <vt:lpstr>微软雅黑</vt:lpstr>
      <vt:lpstr>字体传奇特战体-免费商用</vt:lpstr>
      <vt:lpstr>Arial</vt:lpstr>
      <vt:lpstr>Calibri</vt:lpstr>
      <vt:lpstr>Times New Roman</vt:lpstr>
      <vt:lpstr>Wingdings</vt:lpstr>
      <vt:lpstr>WPS</vt:lpstr>
      <vt:lpstr>Vivifrail运动“翻翻书” </vt:lpstr>
      <vt:lpstr>目 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Vivifrail多组分运动依从性不高原因调研</vt:lpstr>
      <vt:lpstr>PowerPoint 演示文稿</vt:lpstr>
      <vt:lpstr>PowerPoint 演示文稿</vt:lpstr>
      <vt:lpstr>PowerPoint 演示文稿</vt:lpstr>
      <vt:lpstr>PowerPoint 演示文稿</vt:lpstr>
      <vt:lpstr>PowerPoint 演示文稿</vt:lpstr>
      <vt:lpstr>PowerPoint 演示文稿</vt:lpstr>
      <vt:lpstr>Vivifrail多组分运动方案的整合</vt:lpstr>
      <vt:lpstr>Vivifrail多组分运动方案的整合</vt:lpstr>
      <vt:lpstr>结构规划1：核心功能</vt:lpstr>
      <vt:lpstr>PowerPoint 演示文稿</vt:lpstr>
      <vt:lpstr>PowerPoint 演示文稿</vt:lpstr>
      <vt:lpstr>PowerPoint 演示文稿</vt:lpstr>
      <vt:lpstr>PowerPoint 演示文稿</vt:lpstr>
      <vt:lpstr>技术实现</vt:lpstr>
      <vt:lpstr>技术实现</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创新未来   爱与运动永不言弃！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X</dc:creator>
  <cp:lastModifiedBy>ec031120@outlook.com</cp:lastModifiedBy>
  <cp:revision>305</cp:revision>
  <dcterms:created xsi:type="dcterms:W3CDTF">2019-06-19T02:08:00Z</dcterms:created>
  <dcterms:modified xsi:type="dcterms:W3CDTF">2024-12-26T05:43:17Z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2052-12.1.0.19302</vt:lpwstr>
  </property>
  <property fmtid="{D5CDD505-2E9C-101B-9397-08002B2CF9AE}" pid="3" name="ICV">
    <vt:lpwstr>6C355CE286D24C25B743091B2CCA5C80_13</vt:lpwstr>
  </property>
</Properties>
</file>